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34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26" Type="http://schemas.openxmlformats.org/officeDocument/2006/relationships/image" Target="../media/image45.png"/><Relationship Id="rId39" Type="http://schemas.openxmlformats.org/officeDocument/2006/relationships/image" Target="../media/image58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34" Type="http://schemas.openxmlformats.org/officeDocument/2006/relationships/image" Target="../media/image53.png"/><Relationship Id="rId42" Type="http://schemas.openxmlformats.org/officeDocument/2006/relationships/image" Target="../media/image61.png"/><Relationship Id="rId47" Type="http://schemas.openxmlformats.org/officeDocument/2006/relationships/image" Target="../media/image66.png"/><Relationship Id="rId50" Type="http://schemas.openxmlformats.org/officeDocument/2006/relationships/image" Target="../media/image69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5" Type="http://schemas.openxmlformats.org/officeDocument/2006/relationships/image" Target="../media/image44.png"/><Relationship Id="rId33" Type="http://schemas.openxmlformats.org/officeDocument/2006/relationships/image" Target="../media/image52.png"/><Relationship Id="rId38" Type="http://schemas.openxmlformats.org/officeDocument/2006/relationships/image" Target="../media/image57.png"/><Relationship Id="rId46" Type="http://schemas.openxmlformats.org/officeDocument/2006/relationships/image" Target="../media/image65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29" Type="http://schemas.openxmlformats.org/officeDocument/2006/relationships/image" Target="../media/image48.png"/><Relationship Id="rId41" Type="http://schemas.openxmlformats.org/officeDocument/2006/relationships/image" Target="../media/image6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24" Type="http://schemas.openxmlformats.org/officeDocument/2006/relationships/image" Target="../media/image43.png"/><Relationship Id="rId32" Type="http://schemas.openxmlformats.org/officeDocument/2006/relationships/image" Target="../media/image51.png"/><Relationship Id="rId37" Type="http://schemas.openxmlformats.org/officeDocument/2006/relationships/image" Target="../media/image56.png"/><Relationship Id="rId40" Type="http://schemas.openxmlformats.org/officeDocument/2006/relationships/image" Target="../media/image59.png"/><Relationship Id="rId45" Type="http://schemas.openxmlformats.org/officeDocument/2006/relationships/image" Target="../media/image64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23" Type="http://schemas.openxmlformats.org/officeDocument/2006/relationships/image" Target="../media/image42.png"/><Relationship Id="rId28" Type="http://schemas.openxmlformats.org/officeDocument/2006/relationships/image" Target="../media/image47.png"/><Relationship Id="rId36" Type="http://schemas.openxmlformats.org/officeDocument/2006/relationships/image" Target="../media/image55.png"/><Relationship Id="rId49" Type="http://schemas.openxmlformats.org/officeDocument/2006/relationships/image" Target="../media/image68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31" Type="http://schemas.openxmlformats.org/officeDocument/2006/relationships/image" Target="../media/image50.png"/><Relationship Id="rId44" Type="http://schemas.openxmlformats.org/officeDocument/2006/relationships/image" Target="../media/image63.png"/><Relationship Id="rId52" Type="http://schemas.openxmlformats.org/officeDocument/2006/relationships/image" Target="../media/image71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41.png"/><Relationship Id="rId27" Type="http://schemas.openxmlformats.org/officeDocument/2006/relationships/image" Target="../media/image46.png"/><Relationship Id="rId30" Type="http://schemas.openxmlformats.org/officeDocument/2006/relationships/image" Target="../media/image49.png"/><Relationship Id="rId35" Type="http://schemas.openxmlformats.org/officeDocument/2006/relationships/image" Target="../media/image54.png"/><Relationship Id="rId43" Type="http://schemas.openxmlformats.org/officeDocument/2006/relationships/image" Target="../media/image62.png"/><Relationship Id="rId48" Type="http://schemas.openxmlformats.org/officeDocument/2006/relationships/image" Target="../media/image67.png"/><Relationship Id="rId8" Type="http://schemas.openxmlformats.org/officeDocument/2006/relationships/image" Target="../media/image27.png"/><Relationship Id="rId51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49100" y="6414820"/>
            <a:ext cx="88392" cy="12192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5722873" y="6394703"/>
            <a:ext cx="830580" cy="152400"/>
            <a:chOff x="5722873" y="6394703"/>
            <a:chExt cx="830580" cy="15240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2873" y="6394703"/>
              <a:ext cx="403860" cy="152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45961" y="6394703"/>
              <a:ext cx="91439" cy="1524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91681" y="6394703"/>
              <a:ext cx="249631" cy="1524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58178" y="6394703"/>
              <a:ext cx="91439" cy="1524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03898" y="6394703"/>
              <a:ext cx="249174" cy="152400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36846" y="2728925"/>
            <a:ext cx="3057779" cy="686104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5595873" y="3537203"/>
            <a:ext cx="1026160" cy="213360"/>
            <a:chOff x="5595873" y="3537203"/>
            <a:chExt cx="1026160" cy="213360"/>
          </a:xfrm>
        </p:grpSpPr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595873" y="3537203"/>
              <a:ext cx="543153" cy="21336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48501" y="3537203"/>
              <a:ext cx="573404" cy="213360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87311" y="281831"/>
            <a:ext cx="172886" cy="86792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041764" y="281831"/>
            <a:ext cx="124793" cy="86792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776588" y="279973"/>
            <a:ext cx="127891" cy="9125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287769" y="281831"/>
            <a:ext cx="172889" cy="86792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576996" y="279973"/>
            <a:ext cx="127987" cy="91250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4177029" y="6138367"/>
            <a:ext cx="3810000" cy="152400"/>
            <a:chOff x="4177029" y="6138367"/>
            <a:chExt cx="3810000" cy="152400"/>
          </a:xfrm>
        </p:grpSpPr>
        <p:pic>
          <p:nvPicPr>
            <p:cNvPr id="19" name="object 1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177029" y="6138367"/>
              <a:ext cx="2080514" cy="15240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198107" y="6138367"/>
              <a:ext cx="367588" cy="15240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504431" y="6138367"/>
              <a:ext cx="1482090" cy="152400"/>
            </a:xfrm>
            <a:prstGeom prst="rect">
              <a:avLst/>
            </a:prstGeom>
          </p:spPr>
        </p:pic>
      </p:grpSp>
      <p:pic>
        <p:nvPicPr>
          <p:cNvPr id="22" name="object 2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702274" y="5942533"/>
            <a:ext cx="345704" cy="99413"/>
          </a:xfrm>
          <a:prstGeom prst="rect">
            <a:avLst/>
          </a:prstGeom>
        </p:spPr>
      </p:pic>
      <p:grpSp>
        <p:nvGrpSpPr>
          <p:cNvPr id="23" name="object 23"/>
          <p:cNvGrpSpPr/>
          <p:nvPr/>
        </p:nvGrpSpPr>
        <p:grpSpPr>
          <a:xfrm>
            <a:off x="6095495" y="5943627"/>
            <a:ext cx="391160" cy="123189"/>
            <a:chOff x="6095495" y="5943627"/>
            <a:chExt cx="391160" cy="123189"/>
          </a:xfrm>
        </p:grpSpPr>
        <p:pic>
          <p:nvPicPr>
            <p:cNvPr id="24" name="object 2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095495" y="5943627"/>
              <a:ext cx="88126" cy="9856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204233" y="5970269"/>
              <a:ext cx="194620" cy="7202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418071" y="5969864"/>
              <a:ext cx="67966" cy="9662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7311" y="281930"/>
            <a:ext cx="172886" cy="8963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41764" y="281930"/>
            <a:ext cx="124793" cy="8963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76588" y="280011"/>
            <a:ext cx="127891" cy="9423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87769" y="281930"/>
            <a:ext cx="172889" cy="8963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576996" y="280011"/>
            <a:ext cx="127987" cy="94238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1632692" y="1755648"/>
            <a:ext cx="13970" cy="583565"/>
          </a:xfrm>
          <a:custGeom>
            <a:avLst/>
            <a:gdLst/>
            <a:ahLst/>
            <a:cxnLst/>
            <a:rect l="l" t="t" r="r" b="b"/>
            <a:pathLst>
              <a:path w="13970" h="583564">
                <a:moveTo>
                  <a:pt x="0" y="0"/>
                </a:moveTo>
                <a:lnTo>
                  <a:pt x="13461" y="583311"/>
                </a:lnTo>
              </a:path>
            </a:pathLst>
          </a:custGeom>
          <a:ln w="1587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524743" y="1755648"/>
            <a:ext cx="13970" cy="583565"/>
          </a:xfrm>
          <a:custGeom>
            <a:avLst/>
            <a:gdLst/>
            <a:ahLst/>
            <a:cxnLst/>
            <a:rect l="l" t="t" r="r" b="b"/>
            <a:pathLst>
              <a:path w="13970" h="583564">
                <a:moveTo>
                  <a:pt x="0" y="0"/>
                </a:moveTo>
                <a:lnTo>
                  <a:pt x="13461" y="583311"/>
                </a:lnTo>
              </a:path>
            </a:pathLst>
          </a:custGeom>
          <a:ln w="1587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45168" y="1738883"/>
            <a:ext cx="0" cy="236854"/>
          </a:xfrm>
          <a:custGeom>
            <a:avLst/>
            <a:gdLst/>
            <a:ahLst/>
            <a:cxnLst/>
            <a:rect l="l" t="t" r="r" b="b"/>
            <a:pathLst>
              <a:path h="236855">
                <a:moveTo>
                  <a:pt x="0" y="0"/>
                </a:moveTo>
                <a:lnTo>
                  <a:pt x="0" y="23634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0824336" y="6414820"/>
            <a:ext cx="669290" cy="121920"/>
            <a:chOff x="10824336" y="6414820"/>
            <a:chExt cx="669290" cy="121920"/>
          </a:xfrm>
        </p:grpSpPr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24336" y="6414820"/>
              <a:ext cx="325754" cy="12192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084940" y="6414820"/>
              <a:ext cx="237744" cy="12192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255628" y="6414820"/>
              <a:ext cx="237744" cy="121920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829288" y="6414820"/>
            <a:ext cx="128016" cy="121920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312811" y="6198255"/>
            <a:ext cx="584200" cy="92710"/>
            <a:chOff x="312811" y="6198255"/>
            <a:chExt cx="584200" cy="92710"/>
          </a:xfrm>
        </p:grpSpPr>
        <p:pic>
          <p:nvPicPr>
            <p:cNvPr id="16" name="object 1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12811" y="6198255"/>
              <a:ext cx="257323" cy="7421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05510" y="6199072"/>
              <a:ext cx="290874" cy="91712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300227" y="6414820"/>
            <a:ext cx="3055620" cy="121920"/>
            <a:chOff x="300227" y="6414820"/>
            <a:chExt cx="3055620" cy="121920"/>
          </a:xfrm>
        </p:grpSpPr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0227" y="6414820"/>
              <a:ext cx="1667637" cy="12192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920239" y="6414820"/>
              <a:ext cx="294436" cy="12192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165604" y="6414820"/>
              <a:ext cx="1189837" cy="121920"/>
            </a:xfrm>
            <a:prstGeom prst="rect">
              <a:avLst/>
            </a:prstGeom>
          </p:spPr>
        </p:pic>
      </p:grpSp>
      <p:sp>
        <p:nvSpPr>
          <p:cNvPr id="22" name="object 22"/>
          <p:cNvSpPr/>
          <p:nvPr/>
        </p:nvSpPr>
        <p:spPr>
          <a:xfrm>
            <a:off x="6943343" y="1729739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72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47544" y="1723644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72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67684" y="1725167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72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96967" y="1738883"/>
            <a:ext cx="0" cy="434975"/>
          </a:xfrm>
          <a:custGeom>
            <a:avLst/>
            <a:gdLst/>
            <a:ahLst/>
            <a:cxnLst/>
            <a:rect l="l" t="t" r="r" b="b"/>
            <a:pathLst>
              <a:path h="434975">
                <a:moveTo>
                  <a:pt x="0" y="0"/>
                </a:moveTo>
                <a:lnTo>
                  <a:pt x="0" y="43472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15584" y="1478280"/>
            <a:ext cx="12700" cy="595630"/>
          </a:xfrm>
          <a:custGeom>
            <a:avLst/>
            <a:gdLst/>
            <a:ahLst/>
            <a:cxnLst/>
            <a:rect l="l" t="t" r="r" b="b"/>
            <a:pathLst>
              <a:path w="12700" h="595630">
                <a:moveTo>
                  <a:pt x="0" y="0"/>
                </a:moveTo>
                <a:lnTo>
                  <a:pt x="12700" y="59512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988057" y="2490977"/>
            <a:ext cx="880084" cy="434340"/>
            <a:chOff x="1988057" y="2490977"/>
            <a:chExt cx="880084" cy="434340"/>
          </a:xfrm>
        </p:grpSpPr>
        <p:sp>
          <p:nvSpPr>
            <p:cNvPr id="28" name="object 28"/>
            <p:cNvSpPr/>
            <p:nvPr/>
          </p:nvSpPr>
          <p:spPr>
            <a:xfrm>
              <a:off x="1988057" y="2490977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781050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781050" y="434339"/>
                  </a:lnTo>
                  <a:lnTo>
                    <a:pt x="809238" y="428654"/>
                  </a:lnTo>
                  <a:lnTo>
                    <a:pt x="832246" y="413146"/>
                  </a:lnTo>
                  <a:lnTo>
                    <a:pt x="847754" y="390138"/>
                  </a:lnTo>
                  <a:lnTo>
                    <a:pt x="853440" y="361950"/>
                  </a:lnTo>
                  <a:lnTo>
                    <a:pt x="853440" y="72389"/>
                  </a:lnTo>
                  <a:lnTo>
                    <a:pt x="847754" y="44201"/>
                  </a:lnTo>
                  <a:lnTo>
                    <a:pt x="832246" y="21193"/>
                  </a:lnTo>
                  <a:lnTo>
                    <a:pt x="809238" y="5685"/>
                  </a:lnTo>
                  <a:lnTo>
                    <a:pt x="78105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988057" y="2490977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1050" y="0"/>
                  </a:lnTo>
                  <a:lnTo>
                    <a:pt x="809238" y="5685"/>
                  </a:lnTo>
                  <a:lnTo>
                    <a:pt x="832246" y="21193"/>
                  </a:lnTo>
                  <a:lnTo>
                    <a:pt x="847754" y="44201"/>
                  </a:lnTo>
                  <a:lnTo>
                    <a:pt x="853440" y="72389"/>
                  </a:lnTo>
                  <a:lnTo>
                    <a:pt x="853440" y="361950"/>
                  </a:lnTo>
                  <a:lnTo>
                    <a:pt x="847754" y="390138"/>
                  </a:lnTo>
                  <a:lnTo>
                    <a:pt x="832246" y="413146"/>
                  </a:lnTo>
                  <a:lnTo>
                    <a:pt x="809238" y="428654"/>
                  </a:lnTo>
                  <a:lnTo>
                    <a:pt x="781050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007742" y="2585973"/>
              <a:ext cx="860399" cy="121920"/>
            </a:xfrm>
            <a:prstGeom prst="rect">
              <a:avLst/>
            </a:prstGeom>
          </p:spPr>
        </p:pic>
      </p:grpSp>
      <p:grpSp>
        <p:nvGrpSpPr>
          <p:cNvPr id="32" name="object 32"/>
          <p:cNvGrpSpPr/>
          <p:nvPr/>
        </p:nvGrpSpPr>
        <p:grpSpPr>
          <a:xfrm>
            <a:off x="1997201" y="3012185"/>
            <a:ext cx="879754" cy="434340"/>
            <a:chOff x="1997201" y="3012185"/>
            <a:chExt cx="879754" cy="434340"/>
          </a:xfrm>
        </p:grpSpPr>
        <p:sp>
          <p:nvSpPr>
            <p:cNvPr id="33" name="object 33"/>
            <p:cNvSpPr/>
            <p:nvPr/>
          </p:nvSpPr>
          <p:spPr>
            <a:xfrm>
              <a:off x="1997201" y="3012185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781050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781050" y="434339"/>
                  </a:lnTo>
                  <a:lnTo>
                    <a:pt x="809238" y="428654"/>
                  </a:lnTo>
                  <a:lnTo>
                    <a:pt x="832246" y="413146"/>
                  </a:lnTo>
                  <a:lnTo>
                    <a:pt x="847754" y="390138"/>
                  </a:lnTo>
                  <a:lnTo>
                    <a:pt x="853440" y="361950"/>
                  </a:lnTo>
                  <a:lnTo>
                    <a:pt x="853440" y="72389"/>
                  </a:lnTo>
                  <a:lnTo>
                    <a:pt x="847754" y="44201"/>
                  </a:lnTo>
                  <a:lnTo>
                    <a:pt x="832246" y="21193"/>
                  </a:lnTo>
                  <a:lnTo>
                    <a:pt x="809238" y="5685"/>
                  </a:lnTo>
                  <a:lnTo>
                    <a:pt x="78105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997201" y="3012185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1050" y="0"/>
                  </a:lnTo>
                  <a:lnTo>
                    <a:pt x="809238" y="5685"/>
                  </a:lnTo>
                  <a:lnTo>
                    <a:pt x="832246" y="21193"/>
                  </a:lnTo>
                  <a:lnTo>
                    <a:pt x="847754" y="44201"/>
                  </a:lnTo>
                  <a:lnTo>
                    <a:pt x="853440" y="72389"/>
                  </a:lnTo>
                  <a:lnTo>
                    <a:pt x="853440" y="361950"/>
                  </a:lnTo>
                  <a:lnTo>
                    <a:pt x="847754" y="390138"/>
                  </a:lnTo>
                  <a:lnTo>
                    <a:pt x="832246" y="413146"/>
                  </a:lnTo>
                  <a:lnTo>
                    <a:pt x="809238" y="428654"/>
                  </a:lnTo>
                  <a:lnTo>
                    <a:pt x="781050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016886" y="3107131"/>
              <a:ext cx="860069" cy="122224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1985010" y="3545585"/>
            <a:ext cx="880719" cy="434340"/>
            <a:chOff x="1985010" y="3545585"/>
            <a:chExt cx="880719" cy="434340"/>
          </a:xfrm>
        </p:grpSpPr>
        <p:sp>
          <p:nvSpPr>
            <p:cNvPr id="38" name="object 38"/>
            <p:cNvSpPr/>
            <p:nvPr/>
          </p:nvSpPr>
          <p:spPr>
            <a:xfrm>
              <a:off x="1985010" y="3545585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781050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81050" y="434339"/>
                  </a:lnTo>
                  <a:lnTo>
                    <a:pt x="809238" y="428654"/>
                  </a:lnTo>
                  <a:lnTo>
                    <a:pt x="832246" y="413146"/>
                  </a:lnTo>
                  <a:lnTo>
                    <a:pt x="847754" y="390138"/>
                  </a:lnTo>
                  <a:lnTo>
                    <a:pt x="853439" y="361950"/>
                  </a:lnTo>
                  <a:lnTo>
                    <a:pt x="853439" y="72389"/>
                  </a:lnTo>
                  <a:lnTo>
                    <a:pt x="847754" y="44201"/>
                  </a:lnTo>
                  <a:lnTo>
                    <a:pt x="832246" y="21193"/>
                  </a:lnTo>
                  <a:lnTo>
                    <a:pt x="809238" y="5685"/>
                  </a:lnTo>
                  <a:lnTo>
                    <a:pt x="78105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985010" y="3545585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1050" y="0"/>
                  </a:lnTo>
                  <a:lnTo>
                    <a:pt x="809238" y="5685"/>
                  </a:lnTo>
                  <a:lnTo>
                    <a:pt x="832246" y="21193"/>
                  </a:lnTo>
                  <a:lnTo>
                    <a:pt x="847754" y="44201"/>
                  </a:lnTo>
                  <a:lnTo>
                    <a:pt x="853439" y="72389"/>
                  </a:lnTo>
                  <a:lnTo>
                    <a:pt x="853439" y="361950"/>
                  </a:lnTo>
                  <a:lnTo>
                    <a:pt x="847754" y="390138"/>
                  </a:lnTo>
                  <a:lnTo>
                    <a:pt x="832246" y="413146"/>
                  </a:lnTo>
                  <a:lnTo>
                    <a:pt x="809238" y="428654"/>
                  </a:lnTo>
                  <a:lnTo>
                    <a:pt x="781050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005330" y="3640581"/>
              <a:ext cx="860399" cy="121919"/>
            </a:xfrm>
            <a:prstGeom prst="rect">
              <a:avLst/>
            </a:prstGeom>
          </p:spPr>
        </p:pic>
      </p:grpSp>
      <p:grpSp>
        <p:nvGrpSpPr>
          <p:cNvPr id="42" name="object 42"/>
          <p:cNvGrpSpPr/>
          <p:nvPr/>
        </p:nvGrpSpPr>
        <p:grpSpPr>
          <a:xfrm>
            <a:off x="1970722" y="1950910"/>
            <a:ext cx="883919" cy="462915"/>
            <a:chOff x="1970722" y="1950910"/>
            <a:chExt cx="883919" cy="462915"/>
          </a:xfrm>
        </p:grpSpPr>
        <p:sp>
          <p:nvSpPr>
            <p:cNvPr id="43" name="object 43"/>
            <p:cNvSpPr/>
            <p:nvPr/>
          </p:nvSpPr>
          <p:spPr>
            <a:xfrm>
              <a:off x="1985010" y="1965198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4" h="434339">
                  <a:moveTo>
                    <a:pt x="782573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82573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3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985010" y="1965198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4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3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89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3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857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975866" y="2044445"/>
            <a:ext cx="87249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Sales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Manager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VT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103626" y="2494026"/>
            <a:ext cx="901153" cy="434340"/>
            <a:chOff x="3103626" y="2494026"/>
            <a:chExt cx="901153" cy="434340"/>
          </a:xfrm>
        </p:grpSpPr>
        <p:sp>
          <p:nvSpPr>
            <p:cNvPr id="48" name="object 48"/>
            <p:cNvSpPr/>
            <p:nvPr/>
          </p:nvSpPr>
          <p:spPr>
            <a:xfrm>
              <a:off x="3103626" y="2494026"/>
              <a:ext cx="875030" cy="434340"/>
            </a:xfrm>
            <a:custGeom>
              <a:avLst/>
              <a:gdLst/>
              <a:ahLst/>
              <a:cxnLst/>
              <a:rect l="l" t="t" r="r" b="b"/>
              <a:pathLst>
                <a:path w="875029" h="434339">
                  <a:moveTo>
                    <a:pt x="802386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802386" y="434339"/>
                  </a:lnTo>
                  <a:lnTo>
                    <a:pt x="830574" y="428654"/>
                  </a:lnTo>
                  <a:lnTo>
                    <a:pt x="853582" y="413146"/>
                  </a:lnTo>
                  <a:lnTo>
                    <a:pt x="869090" y="390138"/>
                  </a:lnTo>
                  <a:lnTo>
                    <a:pt x="874776" y="361950"/>
                  </a:lnTo>
                  <a:lnTo>
                    <a:pt x="874776" y="72389"/>
                  </a:lnTo>
                  <a:lnTo>
                    <a:pt x="869090" y="44201"/>
                  </a:lnTo>
                  <a:lnTo>
                    <a:pt x="853582" y="21193"/>
                  </a:lnTo>
                  <a:lnTo>
                    <a:pt x="830574" y="5685"/>
                  </a:lnTo>
                  <a:lnTo>
                    <a:pt x="802386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103626" y="2494026"/>
              <a:ext cx="875030" cy="434340"/>
            </a:xfrm>
            <a:custGeom>
              <a:avLst/>
              <a:gdLst/>
              <a:ahLst/>
              <a:cxnLst/>
              <a:rect l="l" t="t" r="r" b="b"/>
              <a:pathLst>
                <a:path w="875029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802386" y="0"/>
                  </a:lnTo>
                  <a:lnTo>
                    <a:pt x="830574" y="5685"/>
                  </a:lnTo>
                  <a:lnTo>
                    <a:pt x="853582" y="21193"/>
                  </a:lnTo>
                  <a:lnTo>
                    <a:pt x="869090" y="44201"/>
                  </a:lnTo>
                  <a:lnTo>
                    <a:pt x="874776" y="72389"/>
                  </a:lnTo>
                  <a:lnTo>
                    <a:pt x="874776" y="361950"/>
                  </a:lnTo>
                  <a:lnTo>
                    <a:pt x="869090" y="390138"/>
                  </a:lnTo>
                  <a:lnTo>
                    <a:pt x="853582" y="413146"/>
                  </a:lnTo>
                  <a:lnTo>
                    <a:pt x="830574" y="428654"/>
                  </a:lnTo>
                  <a:lnTo>
                    <a:pt x="802386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24835" y="2589022"/>
              <a:ext cx="879944" cy="121920"/>
            </a:xfrm>
            <a:prstGeom prst="rect">
              <a:avLst/>
            </a:prstGeom>
          </p:spPr>
        </p:pic>
      </p:grpSp>
      <p:grpSp>
        <p:nvGrpSpPr>
          <p:cNvPr id="52" name="object 52"/>
          <p:cNvGrpSpPr/>
          <p:nvPr/>
        </p:nvGrpSpPr>
        <p:grpSpPr>
          <a:xfrm>
            <a:off x="3102101" y="3531870"/>
            <a:ext cx="900264" cy="434340"/>
            <a:chOff x="3102101" y="3531870"/>
            <a:chExt cx="900264" cy="434340"/>
          </a:xfrm>
        </p:grpSpPr>
        <p:sp>
          <p:nvSpPr>
            <p:cNvPr id="53" name="object 53"/>
            <p:cNvSpPr/>
            <p:nvPr/>
          </p:nvSpPr>
          <p:spPr>
            <a:xfrm>
              <a:off x="3102101" y="3531870"/>
              <a:ext cx="873760" cy="434340"/>
            </a:xfrm>
            <a:custGeom>
              <a:avLst/>
              <a:gdLst/>
              <a:ahLst/>
              <a:cxnLst/>
              <a:rect l="l" t="t" r="r" b="b"/>
              <a:pathLst>
                <a:path w="873760" h="434339">
                  <a:moveTo>
                    <a:pt x="800862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49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800862" y="434339"/>
                  </a:lnTo>
                  <a:lnTo>
                    <a:pt x="829050" y="428654"/>
                  </a:lnTo>
                  <a:lnTo>
                    <a:pt x="852058" y="413146"/>
                  </a:lnTo>
                  <a:lnTo>
                    <a:pt x="867566" y="390138"/>
                  </a:lnTo>
                  <a:lnTo>
                    <a:pt x="873251" y="361949"/>
                  </a:lnTo>
                  <a:lnTo>
                    <a:pt x="873251" y="72389"/>
                  </a:lnTo>
                  <a:lnTo>
                    <a:pt x="867566" y="44201"/>
                  </a:lnTo>
                  <a:lnTo>
                    <a:pt x="852058" y="21193"/>
                  </a:lnTo>
                  <a:lnTo>
                    <a:pt x="829050" y="5685"/>
                  </a:lnTo>
                  <a:lnTo>
                    <a:pt x="800862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102101" y="3531870"/>
              <a:ext cx="873760" cy="434340"/>
            </a:xfrm>
            <a:custGeom>
              <a:avLst/>
              <a:gdLst/>
              <a:ahLst/>
              <a:cxnLst/>
              <a:rect l="l" t="t" r="r" b="b"/>
              <a:pathLst>
                <a:path w="873760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800862" y="0"/>
                  </a:lnTo>
                  <a:lnTo>
                    <a:pt x="829050" y="5685"/>
                  </a:lnTo>
                  <a:lnTo>
                    <a:pt x="852058" y="21193"/>
                  </a:lnTo>
                  <a:lnTo>
                    <a:pt x="867566" y="44201"/>
                  </a:lnTo>
                  <a:lnTo>
                    <a:pt x="873251" y="72389"/>
                  </a:lnTo>
                  <a:lnTo>
                    <a:pt x="873251" y="361949"/>
                  </a:lnTo>
                  <a:lnTo>
                    <a:pt x="867566" y="390138"/>
                  </a:lnTo>
                  <a:lnTo>
                    <a:pt x="852058" y="413146"/>
                  </a:lnTo>
                  <a:lnTo>
                    <a:pt x="829050" y="428654"/>
                  </a:lnTo>
                  <a:lnTo>
                    <a:pt x="800862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49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22421" y="3627374"/>
              <a:ext cx="879944" cy="121919"/>
            </a:xfrm>
            <a:prstGeom prst="rect">
              <a:avLst/>
            </a:prstGeom>
          </p:spPr>
        </p:pic>
      </p:grpSp>
      <p:grpSp>
        <p:nvGrpSpPr>
          <p:cNvPr id="57" name="object 57"/>
          <p:cNvGrpSpPr/>
          <p:nvPr/>
        </p:nvGrpSpPr>
        <p:grpSpPr>
          <a:xfrm>
            <a:off x="3090926" y="1949450"/>
            <a:ext cx="880744" cy="459740"/>
            <a:chOff x="3090926" y="1949450"/>
            <a:chExt cx="880744" cy="459740"/>
          </a:xfrm>
        </p:grpSpPr>
        <p:sp>
          <p:nvSpPr>
            <p:cNvPr id="58" name="object 58"/>
            <p:cNvSpPr/>
            <p:nvPr/>
          </p:nvSpPr>
          <p:spPr>
            <a:xfrm>
              <a:off x="3103626" y="1962150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103626" y="1962150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89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3092957" y="2041017"/>
            <a:ext cx="87693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Sales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Manager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RT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3102101" y="3007614"/>
            <a:ext cx="900264" cy="434340"/>
            <a:chOff x="3102101" y="3007614"/>
            <a:chExt cx="900264" cy="434340"/>
          </a:xfrm>
        </p:grpSpPr>
        <p:sp>
          <p:nvSpPr>
            <p:cNvPr id="63" name="object 63"/>
            <p:cNvSpPr/>
            <p:nvPr/>
          </p:nvSpPr>
          <p:spPr>
            <a:xfrm>
              <a:off x="3102101" y="3007614"/>
              <a:ext cx="873760" cy="434340"/>
            </a:xfrm>
            <a:custGeom>
              <a:avLst/>
              <a:gdLst/>
              <a:ahLst/>
              <a:cxnLst/>
              <a:rect l="l" t="t" r="r" b="b"/>
              <a:pathLst>
                <a:path w="873760" h="434339">
                  <a:moveTo>
                    <a:pt x="800862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800862" y="434339"/>
                  </a:lnTo>
                  <a:lnTo>
                    <a:pt x="829050" y="428654"/>
                  </a:lnTo>
                  <a:lnTo>
                    <a:pt x="852058" y="413146"/>
                  </a:lnTo>
                  <a:lnTo>
                    <a:pt x="867566" y="390138"/>
                  </a:lnTo>
                  <a:lnTo>
                    <a:pt x="873251" y="361950"/>
                  </a:lnTo>
                  <a:lnTo>
                    <a:pt x="873251" y="72389"/>
                  </a:lnTo>
                  <a:lnTo>
                    <a:pt x="867566" y="44201"/>
                  </a:lnTo>
                  <a:lnTo>
                    <a:pt x="852058" y="21193"/>
                  </a:lnTo>
                  <a:lnTo>
                    <a:pt x="829050" y="5685"/>
                  </a:lnTo>
                  <a:lnTo>
                    <a:pt x="800862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102101" y="3007614"/>
              <a:ext cx="873760" cy="434340"/>
            </a:xfrm>
            <a:custGeom>
              <a:avLst/>
              <a:gdLst/>
              <a:ahLst/>
              <a:cxnLst/>
              <a:rect l="l" t="t" r="r" b="b"/>
              <a:pathLst>
                <a:path w="873760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800862" y="0"/>
                  </a:lnTo>
                  <a:lnTo>
                    <a:pt x="829050" y="5685"/>
                  </a:lnTo>
                  <a:lnTo>
                    <a:pt x="852058" y="21193"/>
                  </a:lnTo>
                  <a:lnTo>
                    <a:pt x="867566" y="44201"/>
                  </a:lnTo>
                  <a:lnTo>
                    <a:pt x="873251" y="72389"/>
                  </a:lnTo>
                  <a:lnTo>
                    <a:pt x="873251" y="361950"/>
                  </a:lnTo>
                  <a:lnTo>
                    <a:pt x="867566" y="390138"/>
                  </a:lnTo>
                  <a:lnTo>
                    <a:pt x="852058" y="413146"/>
                  </a:lnTo>
                  <a:lnTo>
                    <a:pt x="829050" y="428654"/>
                  </a:lnTo>
                  <a:lnTo>
                    <a:pt x="800862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122421" y="3103118"/>
              <a:ext cx="879944" cy="121920"/>
            </a:xfrm>
            <a:prstGeom prst="rect">
              <a:avLst/>
            </a:prstGeom>
          </p:spPr>
        </p:pic>
      </p:grpSp>
      <p:grpSp>
        <p:nvGrpSpPr>
          <p:cNvPr id="67" name="object 67"/>
          <p:cNvGrpSpPr/>
          <p:nvPr/>
        </p:nvGrpSpPr>
        <p:grpSpPr>
          <a:xfrm>
            <a:off x="4229353" y="1958594"/>
            <a:ext cx="880744" cy="461645"/>
            <a:chOff x="4229353" y="1958594"/>
            <a:chExt cx="880744" cy="461645"/>
          </a:xfrm>
        </p:grpSpPr>
        <p:sp>
          <p:nvSpPr>
            <p:cNvPr id="68" name="object 68"/>
            <p:cNvSpPr/>
            <p:nvPr/>
          </p:nvSpPr>
          <p:spPr>
            <a:xfrm>
              <a:off x="4242053" y="1971294"/>
              <a:ext cx="855344" cy="436245"/>
            </a:xfrm>
            <a:custGeom>
              <a:avLst/>
              <a:gdLst/>
              <a:ahLst/>
              <a:cxnLst/>
              <a:rect l="l" t="t" r="r" b="b"/>
              <a:pathLst>
                <a:path w="855345" h="436244">
                  <a:moveTo>
                    <a:pt x="782320" y="0"/>
                  </a:moveTo>
                  <a:lnTo>
                    <a:pt x="72644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3"/>
                  </a:lnTo>
                  <a:lnTo>
                    <a:pt x="0" y="363219"/>
                  </a:lnTo>
                  <a:lnTo>
                    <a:pt x="5707" y="391501"/>
                  </a:lnTo>
                  <a:lnTo>
                    <a:pt x="21272" y="414591"/>
                  </a:lnTo>
                  <a:lnTo>
                    <a:pt x="44362" y="430156"/>
                  </a:lnTo>
                  <a:lnTo>
                    <a:pt x="72644" y="435863"/>
                  </a:lnTo>
                  <a:lnTo>
                    <a:pt x="782320" y="435863"/>
                  </a:lnTo>
                  <a:lnTo>
                    <a:pt x="810601" y="430156"/>
                  </a:lnTo>
                  <a:lnTo>
                    <a:pt x="833691" y="414591"/>
                  </a:lnTo>
                  <a:lnTo>
                    <a:pt x="849256" y="391501"/>
                  </a:lnTo>
                  <a:lnTo>
                    <a:pt x="854963" y="363219"/>
                  </a:lnTo>
                  <a:lnTo>
                    <a:pt x="854963" y="72643"/>
                  </a:lnTo>
                  <a:lnTo>
                    <a:pt x="849256" y="44362"/>
                  </a:lnTo>
                  <a:lnTo>
                    <a:pt x="833691" y="21272"/>
                  </a:lnTo>
                  <a:lnTo>
                    <a:pt x="810601" y="5707"/>
                  </a:lnTo>
                  <a:lnTo>
                    <a:pt x="782320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242053" y="1971294"/>
              <a:ext cx="855344" cy="436245"/>
            </a:xfrm>
            <a:custGeom>
              <a:avLst/>
              <a:gdLst/>
              <a:ahLst/>
              <a:cxnLst/>
              <a:rect l="l" t="t" r="r" b="b"/>
              <a:pathLst>
                <a:path w="855345" h="436244">
                  <a:moveTo>
                    <a:pt x="0" y="72643"/>
                  </a:moveTo>
                  <a:lnTo>
                    <a:pt x="5707" y="44362"/>
                  </a:lnTo>
                  <a:lnTo>
                    <a:pt x="21272" y="21272"/>
                  </a:lnTo>
                  <a:lnTo>
                    <a:pt x="44362" y="5707"/>
                  </a:lnTo>
                  <a:lnTo>
                    <a:pt x="72644" y="0"/>
                  </a:lnTo>
                  <a:lnTo>
                    <a:pt x="782320" y="0"/>
                  </a:lnTo>
                  <a:lnTo>
                    <a:pt x="810601" y="5707"/>
                  </a:lnTo>
                  <a:lnTo>
                    <a:pt x="833691" y="21272"/>
                  </a:lnTo>
                  <a:lnTo>
                    <a:pt x="849256" y="44362"/>
                  </a:lnTo>
                  <a:lnTo>
                    <a:pt x="854963" y="72643"/>
                  </a:lnTo>
                  <a:lnTo>
                    <a:pt x="854963" y="363219"/>
                  </a:lnTo>
                  <a:lnTo>
                    <a:pt x="849256" y="391501"/>
                  </a:lnTo>
                  <a:lnTo>
                    <a:pt x="833691" y="414591"/>
                  </a:lnTo>
                  <a:lnTo>
                    <a:pt x="810601" y="430156"/>
                  </a:lnTo>
                  <a:lnTo>
                    <a:pt x="782320" y="435863"/>
                  </a:lnTo>
                  <a:lnTo>
                    <a:pt x="72644" y="435863"/>
                  </a:lnTo>
                  <a:lnTo>
                    <a:pt x="44362" y="430156"/>
                  </a:lnTo>
                  <a:lnTo>
                    <a:pt x="21272" y="414591"/>
                  </a:lnTo>
                  <a:lnTo>
                    <a:pt x="5707" y="391501"/>
                  </a:lnTo>
                  <a:lnTo>
                    <a:pt x="0" y="363219"/>
                  </a:lnTo>
                  <a:lnTo>
                    <a:pt x="0" y="72643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4305680" y="2051431"/>
            <a:ext cx="72517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Credit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Manager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4235958" y="3019805"/>
            <a:ext cx="876300" cy="436245"/>
            <a:chOff x="4235958" y="3019805"/>
            <a:chExt cx="876300" cy="436245"/>
          </a:xfrm>
        </p:grpSpPr>
        <p:sp>
          <p:nvSpPr>
            <p:cNvPr id="73" name="object 73"/>
            <p:cNvSpPr/>
            <p:nvPr/>
          </p:nvSpPr>
          <p:spPr>
            <a:xfrm>
              <a:off x="4235958" y="3019805"/>
              <a:ext cx="876300" cy="436245"/>
            </a:xfrm>
            <a:custGeom>
              <a:avLst/>
              <a:gdLst/>
              <a:ahLst/>
              <a:cxnLst/>
              <a:rect l="l" t="t" r="r" b="b"/>
              <a:pathLst>
                <a:path w="876300" h="436245">
                  <a:moveTo>
                    <a:pt x="803655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363220"/>
                  </a:lnTo>
                  <a:lnTo>
                    <a:pt x="5707" y="391501"/>
                  </a:lnTo>
                  <a:lnTo>
                    <a:pt x="21272" y="414591"/>
                  </a:lnTo>
                  <a:lnTo>
                    <a:pt x="44362" y="430156"/>
                  </a:lnTo>
                  <a:lnTo>
                    <a:pt x="72643" y="435864"/>
                  </a:lnTo>
                  <a:lnTo>
                    <a:pt x="803655" y="435864"/>
                  </a:lnTo>
                  <a:lnTo>
                    <a:pt x="831937" y="430156"/>
                  </a:lnTo>
                  <a:lnTo>
                    <a:pt x="855027" y="414591"/>
                  </a:lnTo>
                  <a:lnTo>
                    <a:pt x="870592" y="391501"/>
                  </a:lnTo>
                  <a:lnTo>
                    <a:pt x="876300" y="363220"/>
                  </a:lnTo>
                  <a:lnTo>
                    <a:pt x="876300" y="72644"/>
                  </a:lnTo>
                  <a:lnTo>
                    <a:pt x="870592" y="44362"/>
                  </a:lnTo>
                  <a:lnTo>
                    <a:pt x="855027" y="21272"/>
                  </a:lnTo>
                  <a:lnTo>
                    <a:pt x="831937" y="5707"/>
                  </a:lnTo>
                  <a:lnTo>
                    <a:pt x="803655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235958" y="3019805"/>
              <a:ext cx="876300" cy="436245"/>
            </a:xfrm>
            <a:custGeom>
              <a:avLst/>
              <a:gdLst/>
              <a:ahLst/>
              <a:cxnLst/>
              <a:rect l="l" t="t" r="r" b="b"/>
              <a:pathLst>
                <a:path w="876300" h="436245">
                  <a:moveTo>
                    <a:pt x="0" y="72644"/>
                  </a:moveTo>
                  <a:lnTo>
                    <a:pt x="5707" y="44362"/>
                  </a:lnTo>
                  <a:lnTo>
                    <a:pt x="21272" y="21272"/>
                  </a:lnTo>
                  <a:lnTo>
                    <a:pt x="44362" y="5707"/>
                  </a:lnTo>
                  <a:lnTo>
                    <a:pt x="72643" y="0"/>
                  </a:lnTo>
                  <a:lnTo>
                    <a:pt x="803655" y="0"/>
                  </a:lnTo>
                  <a:lnTo>
                    <a:pt x="831937" y="5707"/>
                  </a:lnTo>
                  <a:lnTo>
                    <a:pt x="855027" y="21272"/>
                  </a:lnTo>
                  <a:lnTo>
                    <a:pt x="870592" y="44362"/>
                  </a:lnTo>
                  <a:lnTo>
                    <a:pt x="876300" y="72644"/>
                  </a:lnTo>
                  <a:lnTo>
                    <a:pt x="876300" y="363220"/>
                  </a:lnTo>
                  <a:lnTo>
                    <a:pt x="870592" y="391501"/>
                  </a:lnTo>
                  <a:lnTo>
                    <a:pt x="855027" y="414591"/>
                  </a:lnTo>
                  <a:lnTo>
                    <a:pt x="831937" y="430156"/>
                  </a:lnTo>
                  <a:lnTo>
                    <a:pt x="803655" y="435864"/>
                  </a:lnTo>
                  <a:lnTo>
                    <a:pt x="72643" y="435864"/>
                  </a:lnTo>
                  <a:lnTo>
                    <a:pt x="44362" y="430156"/>
                  </a:lnTo>
                  <a:lnTo>
                    <a:pt x="21272" y="414591"/>
                  </a:lnTo>
                  <a:lnTo>
                    <a:pt x="5707" y="391501"/>
                  </a:lnTo>
                  <a:lnTo>
                    <a:pt x="0" y="363220"/>
                  </a:lnTo>
                  <a:lnTo>
                    <a:pt x="0" y="72644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354068" y="3115690"/>
              <a:ext cx="684161" cy="121920"/>
            </a:xfrm>
            <a:prstGeom prst="rect">
              <a:avLst/>
            </a:prstGeom>
          </p:spPr>
        </p:pic>
      </p:grpSp>
      <p:grpSp>
        <p:nvGrpSpPr>
          <p:cNvPr id="77" name="object 77"/>
          <p:cNvGrpSpPr/>
          <p:nvPr/>
        </p:nvGrpSpPr>
        <p:grpSpPr>
          <a:xfrm>
            <a:off x="4235958" y="3553205"/>
            <a:ext cx="876300" cy="434340"/>
            <a:chOff x="4235958" y="3553205"/>
            <a:chExt cx="876300" cy="434340"/>
          </a:xfrm>
        </p:grpSpPr>
        <p:sp>
          <p:nvSpPr>
            <p:cNvPr id="78" name="object 78"/>
            <p:cNvSpPr/>
            <p:nvPr/>
          </p:nvSpPr>
          <p:spPr>
            <a:xfrm>
              <a:off x="4235958" y="3553205"/>
              <a:ext cx="876300" cy="434340"/>
            </a:xfrm>
            <a:custGeom>
              <a:avLst/>
              <a:gdLst/>
              <a:ahLst/>
              <a:cxnLst/>
              <a:rect l="l" t="t" r="r" b="b"/>
              <a:pathLst>
                <a:path w="876300" h="434339">
                  <a:moveTo>
                    <a:pt x="803909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40"/>
                  </a:lnTo>
                  <a:lnTo>
                    <a:pt x="803909" y="434340"/>
                  </a:lnTo>
                  <a:lnTo>
                    <a:pt x="832098" y="428654"/>
                  </a:lnTo>
                  <a:lnTo>
                    <a:pt x="855106" y="413146"/>
                  </a:lnTo>
                  <a:lnTo>
                    <a:pt x="870614" y="390138"/>
                  </a:lnTo>
                  <a:lnTo>
                    <a:pt x="876300" y="361950"/>
                  </a:lnTo>
                  <a:lnTo>
                    <a:pt x="876300" y="72390"/>
                  </a:lnTo>
                  <a:lnTo>
                    <a:pt x="870614" y="44201"/>
                  </a:lnTo>
                  <a:lnTo>
                    <a:pt x="855106" y="21193"/>
                  </a:lnTo>
                  <a:lnTo>
                    <a:pt x="832098" y="5685"/>
                  </a:lnTo>
                  <a:lnTo>
                    <a:pt x="803909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235958" y="3553205"/>
              <a:ext cx="876300" cy="434340"/>
            </a:xfrm>
            <a:custGeom>
              <a:avLst/>
              <a:gdLst/>
              <a:ahLst/>
              <a:cxnLst/>
              <a:rect l="l" t="t" r="r" b="b"/>
              <a:pathLst>
                <a:path w="876300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803909" y="0"/>
                  </a:lnTo>
                  <a:lnTo>
                    <a:pt x="832098" y="5685"/>
                  </a:lnTo>
                  <a:lnTo>
                    <a:pt x="855106" y="21193"/>
                  </a:lnTo>
                  <a:lnTo>
                    <a:pt x="870614" y="44201"/>
                  </a:lnTo>
                  <a:lnTo>
                    <a:pt x="876300" y="72390"/>
                  </a:lnTo>
                  <a:lnTo>
                    <a:pt x="876300" y="361950"/>
                  </a:lnTo>
                  <a:lnTo>
                    <a:pt x="870614" y="390138"/>
                  </a:lnTo>
                  <a:lnTo>
                    <a:pt x="855106" y="413146"/>
                  </a:lnTo>
                  <a:lnTo>
                    <a:pt x="832098" y="428654"/>
                  </a:lnTo>
                  <a:lnTo>
                    <a:pt x="803909" y="434340"/>
                  </a:lnTo>
                  <a:lnTo>
                    <a:pt x="72389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341876" y="3648201"/>
              <a:ext cx="707136" cy="121919"/>
            </a:xfrm>
            <a:prstGeom prst="rect">
              <a:avLst/>
            </a:prstGeom>
          </p:spPr>
        </p:pic>
      </p:grpSp>
      <p:grpSp>
        <p:nvGrpSpPr>
          <p:cNvPr id="82" name="object 82"/>
          <p:cNvGrpSpPr/>
          <p:nvPr/>
        </p:nvGrpSpPr>
        <p:grpSpPr>
          <a:xfrm>
            <a:off x="4239005" y="2504694"/>
            <a:ext cx="876300" cy="434340"/>
            <a:chOff x="4239005" y="2504694"/>
            <a:chExt cx="876300" cy="434340"/>
          </a:xfrm>
        </p:grpSpPr>
        <p:sp>
          <p:nvSpPr>
            <p:cNvPr id="83" name="object 83"/>
            <p:cNvSpPr/>
            <p:nvPr/>
          </p:nvSpPr>
          <p:spPr>
            <a:xfrm>
              <a:off x="4239005" y="2504694"/>
              <a:ext cx="876300" cy="434340"/>
            </a:xfrm>
            <a:custGeom>
              <a:avLst/>
              <a:gdLst/>
              <a:ahLst/>
              <a:cxnLst/>
              <a:rect l="l" t="t" r="r" b="b"/>
              <a:pathLst>
                <a:path w="876300" h="434339">
                  <a:moveTo>
                    <a:pt x="803910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803910" y="434339"/>
                  </a:lnTo>
                  <a:lnTo>
                    <a:pt x="832098" y="428654"/>
                  </a:lnTo>
                  <a:lnTo>
                    <a:pt x="855106" y="413146"/>
                  </a:lnTo>
                  <a:lnTo>
                    <a:pt x="870614" y="390138"/>
                  </a:lnTo>
                  <a:lnTo>
                    <a:pt x="876300" y="361950"/>
                  </a:lnTo>
                  <a:lnTo>
                    <a:pt x="876300" y="72389"/>
                  </a:lnTo>
                  <a:lnTo>
                    <a:pt x="870614" y="44201"/>
                  </a:lnTo>
                  <a:lnTo>
                    <a:pt x="855106" y="21193"/>
                  </a:lnTo>
                  <a:lnTo>
                    <a:pt x="832098" y="5685"/>
                  </a:lnTo>
                  <a:lnTo>
                    <a:pt x="80391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239005" y="2504694"/>
              <a:ext cx="876300" cy="434340"/>
            </a:xfrm>
            <a:custGeom>
              <a:avLst/>
              <a:gdLst/>
              <a:ahLst/>
              <a:cxnLst/>
              <a:rect l="l" t="t" r="r" b="b"/>
              <a:pathLst>
                <a:path w="876300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803910" y="0"/>
                  </a:lnTo>
                  <a:lnTo>
                    <a:pt x="832098" y="5685"/>
                  </a:lnTo>
                  <a:lnTo>
                    <a:pt x="855106" y="21193"/>
                  </a:lnTo>
                  <a:lnTo>
                    <a:pt x="870614" y="44201"/>
                  </a:lnTo>
                  <a:lnTo>
                    <a:pt x="876300" y="72389"/>
                  </a:lnTo>
                  <a:lnTo>
                    <a:pt x="876300" y="361950"/>
                  </a:lnTo>
                  <a:lnTo>
                    <a:pt x="870614" y="390138"/>
                  </a:lnTo>
                  <a:lnTo>
                    <a:pt x="855106" y="413146"/>
                  </a:lnTo>
                  <a:lnTo>
                    <a:pt x="832098" y="428654"/>
                  </a:lnTo>
                  <a:lnTo>
                    <a:pt x="803910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356480" y="2599690"/>
              <a:ext cx="684491" cy="121920"/>
            </a:xfrm>
            <a:prstGeom prst="rect">
              <a:avLst/>
            </a:prstGeom>
          </p:spPr>
        </p:pic>
      </p:grpSp>
      <p:grpSp>
        <p:nvGrpSpPr>
          <p:cNvPr id="87" name="object 87"/>
          <p:cNvGrpSpPr/>
          <p:nvPr/>
        </p:nvGrpSpPr>
        <p:grpSpPr>
          <a:xfrm>
            <a:off x="5110226" y="640333"/>
            <a:ext cx="1412240" cy="851535"/>
            <a:chOff x="5110226" y="640333"/>
            <a:chExt cx="1412240" cy="851535"/>
          </a:xfrm>
        </p:grpSpPr>
        <p:sp>
          <p:nvSpPr>
            <p:cNvPr id="88" name="object 88"/>
            <p:cNvSpPr/>
            <p:nvPr/>
          </p:nvSpPr>
          <p:spPr>
            <a:xfrm>
              <a:off x="5122926" y="653033"/>
              <a:ext cx="1386840" cy="826135"/>
            </a:xfrm>
            <a:custGeom>
              <a:avLst/>
              <a:gdLst/>
              <a:ahLst/>
              <a:cxnLst/>
              <a:rect l="l" t="t" r="r" b="b"/>
              <a:pathLst>
                <a:path w="1386840" h="826135">
                  <a:moveTo>
                    <a:pt x="1249172" y="0"/>
                  </a:moveTo>
                  <a:lnTo>
                    <a:pt x="137668" y="0"/>
                  </a:lnTo>
                  <a:lnTo>
                    <a:pt x="94138" y="7014"/>
                  </a:lnTo>
                  <a:lnTo>
                    <a:pt x="56345" y="26550"/>
                  </a:lnTo>
                  <a:lnTo>
                    <a:pt x="26550" y="56345"/>
                  </a:lnTo>
                  <a:lnTo>
                    <a:pt x="7014" y="94138"/>
                  </a:lnTo>
                  <a:lnTo>
                    <a:pt x="0" y="137667"/>
                  </a:lnTo>
                  <a:lnTo>
                    <a:pt x="0" y="688339"/>
                  </a:lnTo>
                  <a:lnTo>
                    <a:pt x="7014" y="731869"/>
                  </a:lnTo>
                  <a:lnTo>
                    <a:pt x="26550" y="769662"/>
                  </a:lnTo>
                  <a:lnTo>
                    <a:pt x="56345" y="799457"/>
                  </a:lnTo>
                  <a:lnTo>
                    <a:pt x="94138" y="818993"/>
                  </a:lnTo>
                  <a:lnTo>
                    <a:pt x="137668" y="826007"/>
                  </a:lnTo>
                  <a:lnTo>
                    <a:pt x="1249172" y="826007"/>
                  </a:lnTo>
                  <a:lnTo>
                    <a:pt x="1292701" y="818993"/>
                  </a:lnTo>
                  <a:lnTo>
                    <a:pt x="1330494" y="799457"/>
                  </a:lnTo>
                  <a:lnTo>
                    <a:pt x="1360289" y="769662"/>
                  </a:lnTo>
                  <a:lnTo>
                    <a:pt x="1379825" y="731869"/>
                  </a:lnTo>
                  <a:lnTo>
                    <a:pt x="1386840" y="688339"/>
                  </a:lnTo>
                  <a:lnTo>
                    <a:pt x="1386840" y="137667"/>
                  </a:lnTo>
                  <a:lnTo>
                    <a:pt x="1379825" y="94138"/>
                  </a:lnTo>
                  <a:lnTo>
                    <a:pt x="1360289" y="56345"/>
                  </a:lnTo>
                  <a:lnTo>
                    <a:pt x="1330494" y="26550"/>
                  </a:lnTo>
                  <a:lnTo>
                    <a:pt x="1292701" y="7014"/>
                  </a:lnTo>
                  <a:lnTo>
                    <a:pt x="1249172" y="0"/>
                  </a:lnTo>
                  <a:close/>
                </a:path>
              </a:pathLst>
            </a:custGeom>
            <a:solidFill>
              <a:srgbClr val="525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122926" y="653033"/>
              <a:ext cx="1386840" cy="826135"/>
            </a:xfrm>
            <a:custGeom>
              <a:avLst/>
              <a:gdLst/>
              <a:ahLst/>
              <a:cxnLst/>
              <a:rect l="l" t="t" r="r" b="b"/>
              <a:pathLst>
                <a:path w="1386840" h="826135">
                  <a:moveTo>
                    <a:pt x="0" y="137667"/>
                  </a:moveTo>
                  <a:lnTo>
                    <a:pt x="7014" y="94138"/>
                  </a:lnTo>
                  <a:lnTo>
                    <a:pt x="26550" y="56345"/>
                  </a:lnTo>
                  <a:lnTo>
                    <a:pt x="56345" y="26550"/>
                  </a:lnTo>
                  <a:lnTo>
                    <a:pt x="94138" y="7014"/>
                  </a:lnTo>
                  <a:lnTo>
                    <a:pt x="137668" y="0"/>
                  </a:lnTo>
                  <a:lnTo>
                    <a:pt x="1249172" y="0"/>
                  </a:lnTo>
                  <a:lnTo>
                    <a:pt x="1292701" y="7014"/>
                  </a:lnTo>
                  <a:lnTo>
                    <a:pt x="1330494" y="26550"/>
                  </a:lnTo>
                  <a:lnTo>
                    <a:pt x="1360289" y="56345"/>
                  </a:lnTo>
                  <a:lnTo>
                    <a:pt x="1379825" y="94138"/>
                  </a:lnTo>
                  <a:lnTo>
                    <a:pt x="1386840" y="137667"/>
                  </a:lnTo>
                  <a:lnTo>
                    <a:pt x="1386840" y="688339"/>
                  </a:lnTo>
                  <a:lnTo>
                    <a:pt x="1379825" y="731869"/>
                  </a:lnTo>
                  <a:lnTo>
                    <a:pt x="1360289" y="769662"/>
                  </a:lnTo>
                  <a:lnTo>
                    <a:pt x="1330494" y="799457"/>
                  </a:lnTo>
                  <a:lnTo>
                    <a:pt x="1292701" y="818993"/>
                  </a:lnTo>
                  <a:lnTo>
                    <a:pt x="1249172" y="826007"/>
                  </a:lnTo>
                  <a:lnTo>
                    <a:pt x="137668" y="826007"/>
                  </a:lnTo>
                  <a:lnTo>
                    <a:pt x="94138" y="818993"/>
                  </a:lnTo>
                  <a:lnTo>
                    <a:pt x="56345" y="799457"/>
                  </a:lnTo>
                  <a:lnTo>
                    <a:pt x="26550" y="769662"/>
                  </a:lnTo>
                  <a:lnTo>
                    <a:pt x="7014" y="731869"/>
                  </a:lnTo>
                  <a:lnTo>
                    <a:pt x="0" y="688339"/>
                  </a:lnTo>
                  <a:lnTo>
                    <a:pt x="0" y="137667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5335015" y="913003"/>
            <a:ext cx="9601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 marR="5080" indent="-71755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Arial"/>
                <a:cs typeface="Arial"/>
              </a:rPr>
              <a:t>Managing</a:t>
            </a:r>
            <a:r>
              <a:rPr sz="9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Arial"/>
                <a:cs typeface="Arial"/>
              </a:rPr>
              <a:t>Director </a:t>
            </a:r>
            <a:r>
              <a:rPr sz="900" dirty="0">
                <a:solidFill>
                  <a:srgbClr val="FFFFFF"/>
                </a:solidFill>
                <a:latin typeface="Arial"/>
                <a:cs typeface="Arial"/>
              </a:rPr>
              <a:t>José</a:t>
            </a:r>
            <a:r>
              <a:rPr sz="900" spc="-10" dirty="0">
                <a:solidFill>
                  <a:srgbClr val="FFFFFF"/>
                </a:solidFill>
                <a:latin typeface="Arial"/>
                <a:cs typeface="Arial"/>
              </a:rPr>
              <a:t> Mannucci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5380482" y="3021329"/>
            <a:ext cx="855344" cy="436245"/>
            <a:chOff x="5380482" y="3021329"/>
            <a:chExt cx="855344" cy="436245"/>
          </a:xfrm>
        </p:grpSpPr>
        <p:sp>
          <p:nvSpPr>
            <p:cNvPr id="92" name="object 92"/>
            <p:cNvSpPr/>
            <p:nvPr/>
          </p:nvSpPr>
          <p:spPr>
            <a:xfrm>
              <a:off x="5380482" y="3021329"/>
              <a:ext cx="855344" cy="436245"/>
            </a:xfrm>
            <a:custGeom>
              <a:avLst/>
              <a:gdLst/>
              <a:ahLst/>
              <a:cxnLst/>
              <a:rect l="l" t="t" r="r" b="b"/>
              <a:pathLst>
                <a:path w="855345" h="436245">
                  <a:moveTo>
                    <a:pt x="782319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4"/>
                  </a:lnTo>
                  <a:lnTo>
                    <a:pt x="0" y="363220"/>
                  </a:lnTo>
                  <a:lnTo>
                    <a:pt x="5707" y="391501"/>
                  </a:lnTo>
                  <a:lnTo>
                    <a:pt x="21272" y="414591"/>
                  </a:lnTo>
                  <a:lnTo>
                    <a:pt x="44362" y="430156"/>
                  </a:lnTo>
                  <a:lnTo>
                    <a:pt x="72643" y="435864"/>
                  </a:lnTo>
                  <a:lnTo>
                    <a:pt x="782319" y="435864"/>
                  </a:lnTo>
                  <a:lnTo>
                    <a:pt x="810601" y="430156"/>
                  </a:lnTo>
                  <a:lnTo>
                    <a:pt x="833691" y="414591"/>
                  </a:lnTo>
                  <a:lnTo>
                    <a:pt x="849256" y="391501"/>
                  </a:lnTo>
                  <a:lnTo>
                    <a:pt x="854963" y="363220"/>
                  </a:lnTo>
                  <a:lnTo>
                    <a:pt x="854963" y="72644"/>
                  </a:lnTo>
                  <a:lnTo>
                    <a:pt x="849256" y="44362"/>
                  </a:lnTo>
                  <a:lnTo>
                    <a:pt x="833691" y="21272"/>
                  </a:lnTo>
                  <a:lnTo>
                    <a:pt x="810601" y="5707"/>
                  </a:lnTo>
                  <a:lnTo>
                    <a:pt x="782319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380482" y="3021329"/>
              <a:ext cx="855344" cy="436245"/>
            </a:xfrm>
            <a:custGeom>
              <a:avLst/>
              <a:gdLst/>
              <a:ahLst/>
              <a:cxnLst/>
              <a:rect l="l" t="t" r="r" b="b"/>
              <a:pathLst>
                <a:path w="855345" h="436245">
                  <a:moveTo>
                    <a:pt x="0" y="72644"/>
                  </a:moveTo>
                  <a:lnTo>
                    <a:pt x="5707" y="44362"/>
                  </a:lnTo>
                  <a:lnTo>
                    <a:pt x="21272" y="21272"/>
                  </a:lnTo>
                  <a:lnTo>
                    <a:pt x="44362" y="5707"/>
                  </a:lnTo>
                  <a:lnTo>
                    <a:pt x="72643" y="0"/>
                  </a:lnTo>
                  <a:lnTo>
                    <a:pt x="782319" y="0"/>
                  </a:lnTo>
                  <a:lnTo>
                    <a:pt x="810601" y="5707"/>
                  </a:lnTo>
                  <a:lnTo>
                    <a:pt x="833691" y="21272"/>
                  </a:lnTo>
                  <a:lnTo>
                    <a:pt x="849256" y="44362"/>
                  </a:lnTo>
                  <a:lnTo>
                    <a:pt x="854963" y="72644"/>
                  </a:lnTo>
                  <a:lnTo>
                    <a:pt x="854963" y="363220"/>
                  </a:lnTo>
                  <a:lnTo>
                    <a:pt x="849256" y="391501"/>
                  </a:lnTo>
                  <a:lnTo>
                    <a:pt x="833691" y="414591"/>
                  </a:lnTo>
                  <a:lnTo>
                    <a:pt x="810601" y="430156"/>
                  </a:lnTo>
                  <a:lnTo>
                    <a:pt x="782319" y="435864"/>
                  </a:lnTo>
                  <a:lnTo>
                    <a:pt x="72643" y="435864"/>
                  </a:lnTo>
                  <a:lnTo>
                    <a:pt x="44362" y="430156"/>
                  </a:lnTo>
                  <a:lnTo>
                    <a:pt x="21272" y="414591"/>
                  </a:lnTo>
                  <a:lnTo>
                    <a:pt x="5707" y="391501"/>
                  </a:lnTo>
                  <a:lnTo>
                    <a:pt x="0" y="363220"/>
                  </a:lnTo>
                  <a:lnTo>
                    <a:pt x="0" y="72644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536946" y="3117468"/>
              <a:ext cx="591870" cy="121920"/>
            </a:xfrm>
            <a:prstGeom prst="rect">
              <a:avLst/>
            </a:prstGeom>
          </p:spPr>
        </p:pic>
      </p:grpSp>
      <p:grpSp>
        <p:nvGrpSpPr>
          <p:cNvPr id="96" name="object 96"/>
          <p:cNvGrpSpPr/>
          <p:nvPr/>
        </p:nvGrpSpPr>
        <p:grpSpPr>
          <a:xfrm>
            <a:off x="5369306" y="2494026"/>
            <a:ext cx="909218" cy="434340"/>
            <a:chOff x="5369306" y="2494026"/>
            <a:chExt cx="909218" cy="434340"/>
          </a:xfrm>
        </p:grpSpPr>
        <p:sp>
          <p:nvSpPr>
            <p:cNvPr id="97" name="object 97"/>
            <p:cNvSpPr/>
            <p:nvPr/>
          </p:nvSpPr>
          <p:spPr>
            <a:xfrm>
              <a:off x="5371338" y="2494026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371338" y="2494026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89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9" name="object 9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369306" y="2589022"/>
              <a:ext cx="909218" cy="121920"/>
            </a:xfrm>
            <a:prstGeom prst="rect">
              <a:avLst/>
            </a:prstGeom>
          </p:spPr>
        </p:pic>
      </p:grpSp>
      <p:grpSp>
        <p:nvGrpSpPr>
          <p:cNvPr id="101" name="object 101"/>
          <p:cNvGrpSpPr/>
          <p:nvPr/>
        </p:nvGrpSpPr>
        <p:grpSpPr>
          <a:xfrm>
            <a:off x="5316473" y="1963673"/>
            <a:ext cx="1007351" cy="434340"/>
            <a:chOff x="5316473" y="1963673"/>
            <a:chExt cx="1007351" cy="434340"/>
          </a:xfrm>
        </p:grpSpPr>
        <p:sp>
          <p:nvSpPr>
            <p:cNvPr id="102" name="object 102"/>
            <p:cNvSpPr/>
            <p:nvPr/>
          </p:nvSpPr>
          <p:spPr>
            <a:xfrm>
              <a:off x="5316473" y="1963673"/>
              <a:ext cx="975360" cy="434340"/>
            </a:xfrm>
            <a:custGeom>
              <a:avLst/>
              <a:gdLst/>
              <a:ahLst/>
              <a:cxnLst/>
              <a:rect l="l" t="t" r="r" b="b"/>
              <a:pathLst>
                <a:path w="975360" h="434339">
                  <a:moveTo>
                    <a:pt x="902970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902970" y="434339"/>
                  </a:lnTo>
                  <a:lnTo>
                    <a:pt x="931158" y="428654"/>
                  </a:lnTo>
                  <a:lnTo>
                    <a:pt x="954166" y="413146"/>
                  </a:lnTo>
                  <a:lnTo>
                    <a:pt x="969674" y="390138"/>
                  </a:lnTo>
                  <a:lnTo>
                    <a:pt x="975360" y="361950"/>
                  </a:lnTo>
                  <a:lnTo>
                    <a:pt x="975360" y="72389"/>
                  </a:lnTo>
                  <a:lnTo>
                    <a:pt x="969674" y="44201"/>
                  </a:lnTo>
                  <a:lnTo>
                    <a:pt x="954166" y="21193"/>
                  </a:lnTo>
                  <a:lnTo>
                    <a:pt x="931158" y="5685"/>
                  </a:lnTo>
                  <a:lnTo>
                    <a:pt x="902970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316473" y="1963673"/>
              <a:ext cx="975360" cy="434340"/>
            </a:xfrm>
            <a:custGeom>
              <a:avLst/>
              <a:gdLst/>
              <a:ahLst/>
              <a:cxnLst/>
              <a:rect l="l" t="t" r="r" b="b"/>
              <a:pathLst>
                <a:path w="975360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902970" y="0"/>
                  </a:lnTo>
                  <a:lnTo>
                    <a:pt x="931158" y="5685"/>
                  </a:lnTo>
                  <a:lnTo>
                    <a:pt x="954166" y="21193"/>
                  </a:lnTo>
                  <a:lnTo>
                    <a:pt x="969674" y="44201"/>
                  </a:lnTo>
                  <a:lnTo>
                    <a:pt x="975360" y="72389"/>
                  </a:lnTo>
                  <a:lnTo>
                    <a:pt x="975360" y="361950"/>
                  </a:lnTo>
                  <a:lnTo>
                    <a:pt x="969674" y="390138"/>
                  </a:lnTo>
                  <a:lnTo>
                    <a:pt x="954166" y="413146"/>
                  </a:lnTo>
                  <a:lnTo>
                    <a:pt x="931158" y="428654"/>
                  </a:lnTo>
                  <a:lnTo>
                    <a:pt x="902970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335777" y="2058923"/>
              <a:ext cx="988047" cy="121920"/>
            </a:xfrm>
            <a:prstGeom prst="rect">
              <a:avLst/>
            </a:prstGeom>
          </p:spPr>
        </p:pic>
      </p:grpSp>
      <p:grpSp>
        <p:nvGrpSpPr>
          <p:cNvPr id="106" name="object 106"/>
          <p:cNvGrpSpPr/>
          <p:nvPr/>
        </p:nvGrpSpPr>
        <p:grpSpPr>
          <a:xfrm>
            <a:off x="5361685" y="4124197"/>
            <a:ext cx="880744" cy="461645"/>
            <a:chOff x="5361685" y="4124197"/>
            <a:chExt cx="880744" cy="461645"/>
          </a:xfrm>
        </p:grpSpPr>
        <p:sp>
          <p:nvSpPr>
            <p:cNvPr id="107" name="object 107"/>
            <p:cNvSpPr/>
            <p:nvPr/>
          </p:nvSpPr>
          <p:spPr>
            <a:xfrm>
              <a:off x="5374385" y="4136897"/>
              <a:ext cx="855344" cy="436245"/>
            </a:xfrm>
            <a:custGeom>
              <a:avLst/>
              <a:gdLst/>
              <a:ahLst/>
              <a:cxnLst/>
              <a:rect l="l" t="t" r="r" b="b"/>
              <a:pathLst>
                <a:path w="855345" h="436245">
                  <a:moveTo>
                    <a:pt x="782319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3"/>
                  </a:lnTo>
                  <a:lnTo>
                    <a:pt x="0" y="363219"/>
                  </a:lnTo>
                  <a:lnTo>
                    <a:pt x="5707" y="391501"/>
                  </a:lnTo>
                  <a:lnTo>
                    <a:pt x="21272" y="414591"/>
                  </a:lnTo>
                  <a:lnTo>
                    <a:pt x="44362" y="430156"/>
                  </a:lnTo>
                  <a:lnTo>
                    <a:pt x="72643" y="435863"/>
                  </a:lnTo>
                  <a:lnTo>
                    <a:pt x="782319" y="435863"/>
                  </a:lnTo>
                  <a:lnTo>
                    <a:pt x="810601" y="430156"/>
                  </a:lnTo>
                  <a:lnTo>
                    <a:pt x="833691" y="414591"/>
                  </a:lnTo>
                  <a:lnTo>
                    <a:pt x="849256" y="391501"/>
                  </a:lnTo>
                  <a:lnTo>
                    <a:pt x="854963" y="363219"/>
                  </a:lnTo>
                  <a:lnTo>
                    <a:pt x="854963" y="72643"/>
                  </a:lnTo>
                  <a:lnTo>
                    <a:pt x="849256" y="44362"/>
                  </a:lnTo>
                  <a:lnTo>
                    <a:pt x="833691" y="21272"/>
                  </a:lnTo>
                  <a:lnTo>
                    <a:pt x="810601" y="5707"/>
                  </a:lnTo>
                  <a:lnTo>
                    <a:pt x="782319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374385" y="4136897"/>
              <a:ext cx="855344" cy="436245"/>
            </a:xfrm>
            <a:custGeom>
              <a:avLst/>
              <a:gdLst/>
              <a:ahLst/>
              <a:cxnLst/>
              <a:rect l="l" t="t" r="r" b="b"/>
              <a:pathLst>
                <a:path w="855345" h="436245">
                  <a:moveTo>
                    <a:pt x="0" y="72643"/>
                  </a:moveTo>
                  <a:lnTo>
                    <a:pt x="5707" y="44362"/>
                  </a:lnTo>
                  <a:lnTo>
                    <a:pt x="21272" y="21272"/>
                  </a:lnTo>
                  <a:lnTo>
                    <a:pt x="44362" y="5707"/>
                  </a:lnTo>
                  <a:lnTo>
                    <a:pt x="72643" y="0"/>
                  </a:lnTo>
                  <a:lnTo>
                    <a:pt x="782319" y="0"/>
                  </a:lnTo>
                  <a:lnTo>
                    <a:pt x="810601" y="5707"/>
                  </a:lnTo>
                  <a:lnTo>
                    <a:pt x="833691" y="21272"/>
                  </a:lnTo>
                  <a:lnTo>
                    <a:pt x="849256" y="44362"/>
                  </a:lnTo>
                  <a:lnTo>
                    <a:pt x="854963" y="72643"/>
                  </a:lnTo>
                  <a:lnTo>
                    <a:pt x="854963" y="363219"/>
                  </a:lnTo>
                  <a:lnTo>
                    <a:pt x="849256" y="391501"/>
                  </a:lnTo>
                  <a:lnTo>
                    <a:pt x="833691" y="414591"/>
                  </a:lnTo>
                  <a:lnTo>
                    <a:pt x="810601" y="430156"/>
                  </a:lnTo>
                  <a:lnTo>
                    <a:pt x="782319" y="435863"/>
                  </a:lnTo>
                  <a:lnTo>
                    <a:pt x="72643" y="435863"/>
                  </a:lnTo>
                  <a:lnTo>
                    <a:pt x="44362" y="430156"/>
                  </a:lnTo>
                  <a:lnTo>
                    <a:pt x="21272" y="414591"/>
                  </a:lnTo>
                  <a:lnTo>
                    <a:pt x="5707" y="391501"/>
                  </a:lnTo>
                  <a:lnTo>
                    <a:pt x="0" y="363219"/>
                  </a:lnTo>
                  <a:lnTo>
                    <a:pt x="0" y="72643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/>
          <p:nvPr/>
        </p:nvSpPr>
        <p:spPr>
          <a:xfrm>
            <a:off x="5498084" y="4217289"/>
            <a:ext cx="60642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335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Service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Rep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6540245" y="2902457"/>
            <a:ext cx="882891" cy="434340"/>
            <a:chOff x="6540245" y="2902457"/>
            <a:chExt cx="882891" cy="434340"/>
          </a:xfrm>
        </p:grpSpPr>
        <p:sp>
          <p:nvSpPr>
            <p:cNvPr id="111" name="object 111"/>
            <p:cNvSpPr/>
            <p:nvPr/>
          </p:nvSpPr>
          <p:spPr>
            <a:xfrm>
              <a:off x="6540245" y="2902457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540245" y="2902457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89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3" name="object 113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561454" y="2997072"/>
              <a:ext cx="861682" cy="121920"/>
            </a:xfrm>
            <a:prstGeom prst="rect">
              <a:avLst/>
            </a:prstGeom>
          </p:spPr>
        </p:pic>
      </p:grpSp>
      <p:grpSp>
        <p:nvGrpSpPr>
          <p:cNvPr id="115" name="object 115"/>
          <p:cNvGrpSpPr/>
          <p:nvPr/>
        </p:nvGrpSpPr>
        <p:grpSpPr>
          <a:xfrm>
            <a:off x="6511290" y="1959101"/>
            <a:ext cx="855344" cy="763905"/>
            <a:chOff x="6511290" y="1959101"/>
            <a:chExt cx="855344" cy="763905"/>
          </a:xfrm>
        </p:grpSpPr>
        <p:sp>
          <p:nvSpPr>
            <p:cNvPr id="116" name="object 116"/>
            <p:cNvSpPr/>
            <p:nvPr/>
          </p:nvSpPr>
          <p:spPr>
            <a:xfrm>
              <a:off x="6511290" y="1959101"/>
              <a:ext cx="855344" cy="763905"/>
            </a:xfrm>
            <a:custGeom>
              <a:avLst/>
              <a:gdLst/>
              <a:ahLst/>
              <a:cxnLst/>
              <a:rect l="l" t="t" r="r" b="b"/>
              <a:pathLst>
                <a:path w="855345" h="763905">
                  <a:moveTo>
                    <a:pt x="727709" y="0"/>
                  </a:moveTo>
                  <a:lnTo>
                    <a:pt x="127253" y="0"/>
                  </a:lnTo>
                  <a:lnTo>
                    <a:pt x="77741" y="10007"/>
                  </a:lnTo>
                  <a:lnTo>
                    <a:pt x="37290" y="37290"/>
                  </a:lnTo>
                  <a:lnTo>
                    <a:pt x="10007" y="77741"/>
                  </a:lnTo>
                  <a:lnTo>
                    <a:pt x="0" y="127253"/>
                  </a:lnTo>
                  <a:lnTo>
                    <a:pt x="0" y="636270"/>
                  </a:lnTo>
                  <a:lnTo>
                    <a:pt x="10007" y="685782"/>
                  </a:lnTo>
                  <a:lnTo>
                    <a:pt x="37290" y="726233"/>
                  </a:lnTo>
                  <a:lnTo>
                    <a:pt x="77741" y="753516"/>
                  </a:lnTo>
                  <a:lnTo>
                    <a:pt x="127253" y="763524"/>
                  </a:lnTo>
                  <a:lnTo>
                    <a:pt x="727709" y="763524"/>
                  </a:lnTo>
                  <a:lnTo>
                    <a:pt x="777222" y="753516"/>
                  </a:lnTo>
                  <a:lnTo>
                    <a:pt x="817673" y="726233"/>
                  </a:lnTo>
                  <a:lnTo>
                    <a:pt x="844956" y="685782"/>
                  </a:lnTo>
                  <a:lnTo>
                    <a:pt x="854963" y="636270"/>
                  </a:lnTo>
                  <a:lnTo>
                    <a:pt x="854963" y="127253"/>
                  </a:lnTo>
                  <a:lnTo>
                    <a:pt x="844956" y="77741"/>
                  </a:lnTo>
                  <a:lnTo>
                    <a:pt x="817673" y="37290"/>
                  </a:lnTo>
                  <a:lnTo>
                    <a:pt x="777222" y="10007"/>
                  </a:lnTo>
                  <a:lnTo>
                    <a:pt x="727709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511290" y="1959101"/>
              <a:ext cx="855344" cy="763905"/>
            </a:xfrm>
            <a:custGeom>
              <a:avLst/>
              <a:gdLst/>
              <a:ahLst/>
              <a:cxnLst/>
              <a:rect l="l" t="t" r="r" b="b"/>
              <a:pathLst>
                <a:path w="855345" h="763905">
                  <a:moveTo>
                    <a:pt x="0" y="127253"/>
                  </a:moveTo>
                  <a:lnTo>
                    <a:pt x="10007" y="77741"/>
                  </a:lnTo>
                  <a:lnTo>
                    <a:pt x="37290" y="37290"/>
                  </a:lnTo>
                  <a:lnTo>
                    <a:pt x="77741" y="10007"/>
                  </a:lnTo>
                  <a:lnTo>
                    <a:pt x="127253" y="0"/>
                  </a:lnTo>
                  <a:lnTo>
                    <a:pt x="727709" y="0"/>
                  </a:lnTo>
                  <a:lnTo>
                    <a:pt x="777222" y="10007"/>
                  </a:lnTo>
                  <a:lnTo>
                    <a:pt x="817673" y="37290"/>
                  </a:lnTo>
                  <a:lnTo>
                    <a:pt x="844956" y="77741"/>
                  </a:lnTo>
                  <a:lnTo>
                    <a:pt x="854963" y="127253"/>
                  </a:lnTo>
                  <a:lnTo>
                    <a:pt x="854963" y="636270"/>
                  </a:lnTo>
                  <a:lnTo>
                    <a:pt x="844956" y="685782"/>
                  </a:lnTo>
                  <a:lnTo>
                    <a:pt x="817673" y="726233"/>
                  </a:lnTo>
                  <a:lnTo>
                    <a:pt x="777222" y="753516"/>
                  </a:lnTo>
                  <a:lnTo>
                    <a:pt x="727709" y="763524"/>
                  </a:lnTo>
                  <a:lnTo>
                    <a:pt x="127253" y="763524"/>
                  </a:lnTo>
                  <a:lnTo>
                    <a:pt x="77741" y="753516"/>
                  </a:lnTo>
                  <a:lnTo>
                    <a:pt x="37290" y="726233"/>
                  </a:lnTo>
                  <a:lnTo>
                    <a:pt x="10007" y="685782"/>
                  </a:lnTo>
                  <a:lnTo>
                    <a:pt x="0" y="636270"/>
                  </a:lnTo>
                  <a:lnTo>
                    <a:pt x="0" y="127253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8" name="object 11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752209" y="2035428"/>
              <a:ext cx="420052" cy="121920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698869" y="2157348"/>
              <a:ext cx="528066" cy="121920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656197" y="2279268"/>
              <a:ext cx="615137" cy="121920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733921" y="2401188"/>
              <a:ext cx="466775" cy="121920"/>
            </a:xfrm>
            <a:prstGeom prst="rect">
              <a:avLst/>
            </a:prstGeom>
          </p:spPr>
        </p:pic>
      </p:grpSp>
      <p:grpSp>
        <p:nvGrpSpPr>
          <p:cNvPr id="123" name="object 123"/>
          <p:cNvGrpSpPr/>
          <p:nvPr/>
        </p:nvGrpSpPr>
        <p:grpSpPr>
          <a:xfrm>
            <a:off x="7702550" y="3962653"/>
            <a:ext cx="880744" cy="459740"/>
            <a:chOff x="7702550" y="3962653"/>
            <a:chExt cx="880744" cy="459740"/>
          </a:xfrm>
        </p:grpSpPr>
        <p:sp>
          <p:nvSpPr>
            <p:cNvPr id="124" name="object 124"/>
            <p:cNvSpPr/>
            <p:nvPr/>
          </p:nvSpPr>
          <p:spPr>
            <a:xfrm>
              <a:off x="7715250" y="3975353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40"/>
                  </a:lnTo>
                  <a:lnTo>
                    <a:pt x="782574" y="434340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4" y="361950"/>
                  </a:lnTo>
                  <a:lnTo>
                    <a:pt x="854964" y="72390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7715250" y="3975353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4" y="72390"/>
                  </a:lnTo>
                  <a:lnTo>
                    <a:pt x="854964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40"/>
                  </a:lnTo>
                  <a:lnTo>
                    <a:pt x="72390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6" name="object 126"/>
          <p:cNvSpPr txBox="1"/>
          <p:nvPr/>
        </p:nvSpPr>
        <p:spPr>
          <a:xfrm>
            <a:off x="7786878" y="3994150"/>
            <a:ext cx="70993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28575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Legal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Serv </a:t>
            </a:r>
            <a:r>
              <a:rPr sz="800" spc="-10" dirty="0">
                <a:latin typeface="Arial"/>
                <a:cs typeface="Arial"/>
              </a:rPr>
              <a:t>Representative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127" name="object 127"/>
          <p:cNvGrpSpPr/>
          <p:nvPr/>
        </p:nvGrpSpPr>
        <p:grpSpPr>
          <a:xfrm>
            <a:off x="3108198" y="4601717"/>
            <a:ext cx="917829" cy="434340"/>
            <a:chOff x="3108198" y="4601717"/>
            <a:chExt cx="917829" cy="434340"/>
          </a:xfrm>
        </p:grpSpPr>
        <p:sp>
          <p:nvSpPr>
            <p:cNvPr id="128" name="object 128"/>
            <p:cNvSpPr/>
            <p:nvPr/>
          </p:nvSpPr>
          <p:spPr>
            <a:xfrm>
              <a:off x="3108198" y="4601717"/>
              <a:ext cx="875030" cy="434340"/>
            </a:xfrm>
            <a:custGeom>
              <a:avLst/>
              <a:gdLst/>
              <a:ahLst/>
              <a:cxnLst/>
              <a:rect l="l" t="t" r="r" b="b"/>
              <a:pathLst>
                <a:path w="875029" h="434339">
                  <a:moveTo>
                    <a:pt x="802386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49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802386" y="434339"/>
                  </a:lnTo>
                  <a:lnTo>
                    <a:pt x="830574" y="428654"/>
                  </a:lnTo>
                  <a:lnTo>
                    <a:pt x="853582" y="413146"/>
                  </a:lnTo>
                  <a:lnTo>
                    <a:pt x="869090" y="390138"/>
                  </a:lnTo>
                  <a:lnTo>
                    <a:pt x="874776" y="361949"/>
                  </a:lnTo>
                  <a:lnTo>
                    <a:pt x="874776" y="72389"/>
                  </a:lnTo>
                  <a:lnTo>
                    <a:pt x="869090" y="44201"/>
                  </a:lnTo>
                  <a:lnTo>
                    <a:pt x="853582" y="21193"/>
                  </a:lnTo>
                  <a:lnTo>
                    <a:pt x="830574" y="5685"/>
                  </a:lnTo>
                  <a:lnTo>
                    <a:pt x="802386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108198" y="4601717"/>
              <a:ext cx="875030" cy="434340"/>
            </a:xfrm>
            <a:custGeom>
              <a:avLst/>
              <a:gdLst/>
              <a:ahLst/>
              <a:cxnLst/>
              <a:rect l="l" t="t" r="r" b="b"/>
              <a:pathLst>
                <a:path w="875029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802386" y="0"/>
                  </a:lnTo>
                  <a:lnTo>
                    <a:pt x="830574" y="5685"/>
                  </a:lnTo>
                  <a:lnTo>
                    <a:pt x="853582" y="21193"/>
                  </a:lnTo>
                  <a:lnTo>
                    <a:pt x="869090" y="44201"/>
                  </a:lnTo>
                  <a:lnTo>
                    <a:pt x="874776" y="72389"/>
                  </a:lnTo>
                  <a:lnTo>
                    <a:pt x="874776" y="361949"/>
                  </a:lnTo>
                  <a:lnTo>
                    <a:pt x="869090" y="390138"/>
                  </a:lnTo>
                  <a:lnTo>
                    <a:pt x="853582" y="413146"/>
                  </a:lnTo>
                  <a:lnTo>
                    <a:pt x="830574" y="428654"/>
                  </a:lnTo>
                  <a:lnTo>
                    <a:pt x="802386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49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3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117215" y="4697221"/>
              <a:ext cx="908812" cy="121919"/>
            </a:xfrm>
            <a:prstGeom prst="rect">
              <a:avLst/>
            </a:prstGeom>
          </p:spPr>
        </p:pic>
      </p:grpSp>
      <p:grpSp>
        <p:nvGrpSpPr>
          <p:cNvPr id="132" name="object 132"/>
          <p:cNvGrpSpPr/>
          <p:nvPr/>
        </p:nvGrpSpPr>
        <p:grpSpPr>
          <a:xfrm>
            <a:off x="10042397" y="1965198"/>
            <a:ext cx="980440" cy="553720"/>
            <a:chOff x="10042397" y="1965198"/>
            <a:chExt cx="980440" cy="553720"/>
          </a:xfrm>
        </p:grpSpPr>
        <p:sp>
          <p:nvSpPr>
            <p:cNvPr id="133" name="object 133"/>
            <p:cNvSpPr/>
            <p:nvPr/>
          </p:nvSpPr>
          <p:spPr>
            <a:xfrm>
              <a:off x="10042397" y="1965198"/>
              <a:ext cx="980440" cy="553720"/>
            </a:xfrm>
            <a:custGeom>
              <a:avLst/>
              <a:gdLst/>
              <a:ahLst/>
              <a:cxnLst/>
              <a:rect l="l" t="t" r="r" b="b"/>
              <a:pathLst>
                <a:path w="980440" h="553719">
                  <a:moveTo>
                    <a:pt x="887729" y="0"/>
                  </a:moveTo>
                  <a:lnTo>
                    <a:pt x="92201" y="0"/>
                  </a:lnTo>
                  <a:lnTo>
                    <a:pt x="56310" y="7244"/>
                  </a:lnTo>
                  <a:lnTo>
                    <a:pt x="27003" y="27003"/>
                  </a:lnTo>
                  <a:lnTo>
                    <a:pt x="7244" y="56310"/>
                  </a:lnTo>
                  <a:lnTo>
                    <a:pt x="0" y="92201"/>
                  </a:lnTo>
                  <a:lnTo>
                    <a:pt x="0" y="461010"/>
                  </a:lnTo>
                  <a:lnTo>
                    <a:pt x="7244" y="496901"/>
                  </a:lnTo>
                  <a:lnTo>
                    <a:pt x="27003" y="526208"/>
                  </a:lnTo>
                  <a:lnTo>
                    <a:pt x="56310" y="545967"/>
                  </a:lnTo>
                  <a:lnTo>
                    <a:pt x="92201" y="553212"/>
                  </a:lnTo>
                  <a:lnTo>
                    <a:pt x="887729" y="553212"/>
                  </a:lnTo>
                  <a:lnTo>
                    <a:pt x="923621" y="545967"/>
                  </a:lnTo>
                  <a:lnTo>
                    <a:pt x="952928" y="526208"/>
                  </a:lnTo>
                  <a:lnTo>
                    <a:pt x="972687" y="496901"/>
                  </a:lnTo>
                  <a:lnTo>
                    <a:pt x="979931" y="461010"/>
                  </a:lnTo>
                  <a:lnTo>
                    <a:pt x="979931" y="92201"/>
                  </a:lnTo>
                  <a:lnTo>
                    <a:pt x="972687" y="56310"/>
                  </a:lnTo>
                  <a:lnTo>
                    <a:pt x="952928" y="27003"/>
                  </a:lnTo>
                  <a:lnTo>
                    <a:pt x="923621" y="7244"/>
                  </a:lnTo>
                  <a:lnTo>
                    <a:pt x="887729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042397" y="1965198"/>
              <a:ext cx="980440" cy="553720"/>
            </a:xfrm>
            <a:custGeom>
              <a:avLst/>
              <a:gdLst/>
              <a:ahLst/>
              <a:cxnLst/>
              <a:rect l="l" t="t" r="r" b="b"/>
              <a:pathLst>
                <a:path w="980440" h="553719">
                  <a:moveTo>
                    <a:pt x="0" y="92201"/>
                  </a:moveTo>
                  <a:lnTo>
                    <a:pt x="7244" y="56310"/>
                  </a:lnTo>
                  <a:lnTo>
                    <a:pt x="27003" y="27003"/>
                  </a:lnTo>
                  <a:lnTo>
                    <a:pt x="56310" y="7244"/>
                  </a:lnTo>
                  <a:lnTo>
                    <a:pt x="92201" y="0"/>
                  </a:lnTo>
                  <a:lnTo>
                    <a:pt x="887729" y="0"/>
                  </a:lnTo>
                  <a:lnTo>
                    <a:pt x="923621" y="7244"/>
                  </a:lnTo>
                  <a:lnTo>
                    <a:pt x="952928" y="27003"/>
                  </a:lnTo>
                  <a:lnTo>
                    <a:pt x="972687" y="56310"/>
                  </a:lnTo>
                  <a:lnTo>
                    <a:pt x="979931" y="92201"/>
                  </a:lnTo>
                  <a:lnTo>
                    <a:pt x="979931" y="461010"/>
                  </a:lnTo>
                  <a:lnTo>
                    <a:pt x="972687" y="496901"/>
                  </a:lnTo>
                  <a:lnTo>
                    <a:pt x="952928" y="526208"/>
                  </a:lnTo>
                  <a:lnTo>
                    <a:pt x="923621" y="545967"/>
                  </a:lnTo>
                  <a:lnTo>
                    <a:pt x="887729" y="553212"/>
                  </a:lnTo>
                  <a:lnTo>
                    <a:pt x="92201" y="553212"/>
                  </a:lnTo>
                  <a:lnTo>
                    <a:pt x="56310" y="545967"/>
                  </a:lnTo>
                  <a:lnTo>
                    <a:pt x="27003" y="526208"/>
                  </a:lnTo>
                  <a:lnTo>
                    <a:pt x="7244" y="496901"/>
                  </a:lnTo>
                  <a:lnTo>
                    <a:pt x="0" y="461010"/>
                  </a:lnTo>
                  <a:lnTo>
                    <a:pt x="0" y="92201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5" name="object 13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0096499" y="2058035"/>
              <a:ext cx="917613" cy="121920"/>
            </a:xfrm>
            <a:prstGeom prst="rect">
              <a:avLst/>
            </a:prstGeom>
          </p:spPr>
        </p:pic>
        <p:pic>
          <p:nvPicPr>
            <p:cNvPr id="136" name="object 136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0184891" y="2179955"/>
              <a:ext cx="742899" cy="121920"/>
            </a:xfrm>
            <a:prstGeom prst="rect">
              <a:avLst/>
            </a:prstGeom>
          </p:spPr>
        </p:pic>
      </p:grpSp>
      <p:grpSp>
        <p:nvGrpSpPr>
          <p:cNvPr id="138" name="object 138"/>
          <p:cNvGrpSpPr/>
          <p:nvPr/>
        </p:nvGrpSpPr>
        <p:grpSpPr>
          <a:xfrm>
            <a:off x="8893302" y="4283202"/>
            <a:ext cx="1022985" cy="434340"/>
            <a:chOff x="8893302" y="4283202"/>
            <a:chExt cx="1022985" cy="434340"/>
          </a:xfrm>
        </p:grpSpPr>
        <p:sp>
          <p:nvSpPr>
            <p:cNvPr id="139" name="object 139"/>
            <p:cNvSpPr/>
            <p:nvPr/>
          </p:nvSpPr>
          <p:spPr>
            <a:xfrm>
              <a:off x="8893302" y="4283202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95021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40"/>
                  </a:lnTo>
                  <a:lnTo>
                    <a:pt x="950214" y="434340"/>
                  </a:lnTo>
                  <a:lnTo>
                    <a:pt x="978402" y="428654"/>
                  </a:lnTo>
                  <a:lnTo>
                    <a:pt x="1001410" y="413146"/>
                  </a:lnTo>
                  <a:lnTo>
                    <a:pt x="1016918" y="390138"/>
                  </a:lnTo>
                  <a:lnTo>
                    <a:pt x="1022603" y="361950"/>
                  </a:lnTo>
                  <a:lnTo>
                    <a:pt x="1022603" y="72390"/>
                  </a:lnTo>
                  <a:lnTo>
                    <a:pt x="1016918" y="44201"/>
                  </a:lnTo>
                  <a:lnTo>
                    <a:pt x="1001410" y="21193"/>
                  </a:lnTo>
                  <a:lnTo>
                    <a:pt x="978402" y="5685"/>
                  </a:lnTo>
                  <a:lnTo>
                    <a:pt x="95021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8893302" y="4283202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950214" y="0"/>
                  </a:lnTo>
                  <a:lnTo>
                    <a:pt x="978402" y="5685"/>
                  </a:lnTo>
                  <a:lnTo>
                    <a:pt x="1001410" y="21193"/>
                  </a:lnTo>
                  <a:lnTo>
                    <a:pt x="1016918" y="44201"/>
                  </a:lnTo>
                  <a:lnTo>
                    <a:pt x="1022603" y="72390"/>
                  </a:lnTo>
                  <a:lnTo>
                    <a:pt x="1022603" y="361950"/>
                  </a:lnTo>
                  <a:lnTo>
                    <a:pt x="1016918" y="390138"/>
                  </a:lnTo>
                  <a:lnTo>
                    <a:pt x="1001410" y="413146"/>
                  </a:lnTo>
                  <a:lnTo>
                    <a:pt x="978402" y="428654"/>
                  </a:lnTo>
                  <a:lnTo>
                    <a:pt x="950214" y="434340"/>
                  </a:lnTo>
                  <a:lnTo>
                    <a:pt x="72390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143365" y="4378452"/>
              <a:ext cx="577011" cy="121919"/>
            </a:xfrm>
            <a:prstGeom prst="rect">
              <a:avLst/>
            </a:prstGeom>
          </p:spPr>
        </p:pic>
      </p:grpSp>
      <p:grpSp>
        <p:nvGrpSpPr>
          <p:cNvPr id="143" name="object 143"/>
          <p:cNvGrpSpPr/>
          <p:nvPr/>
        </p:nvGrpSpPr>
        <p:grpSpPr>
          <a:xfrm>
            <a:off x="484631" y="1719072"/>
            <a:ext cx="11136884" cy="1012698"/>
            <a:chOff x="484631" y="1719072"/>
            <a:chExt cx="11136884" cy="1012698"/>
          </a:xfrm>
        </p:grpSpPr>
        <p:sp>
          <p:nvSpPr>
            <p:cNvPr id="144" name="object 144"/>
            <p:cNvSpPr/>
            <p:nvPr/>
          </p:nvSpPr>
          <p:spPr>
            <a:xfrm>
              <a:off x="484631" y="1734312"/>
              <a:ext cx="9032240" cy="8890"/>
            </a:xfrm>
            <a:custGeom>
              <a:avLst/>
              <a:gdLst/>
              <a:ahLst/>
              <a:cxnLst/>
              <a:rect l="l" t="t" r="r" b="b"/>
              <a:pathLst>
                <a:path w="9032240" h="8889">
                  <a:moveTo>
                    <a:pt x="0" y="0"/>
                  </a:moveTo>
                  <a:lnTo>
                    <a:pt x="9032240" y="8762"/>
                  </a:lnTo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515855" y="1741932"/>
              <a:ext cx="2105660" cy="2540"/>
            </a:xfrm>
            <a:custGeom>
              <a:avLst/>
              <a:gdLst/>
              <a:ahLst/>
              <a:cxnLst/>
              <a:rect l="l" t="t" r="r" b="b"/>
              <a:pathLst>
                <a:path w="2105659" h="2539">
                  <a:moveTo>
                    <a:pt x="0" y="0"/>
                  </a:moveTo>
                  <a:lnTo>
                    <a:pt x="2105279" y="2158"/>
                  </a:lnTo>
                </a:path>
              </a:pathLst>
            </a:custGeom>
            <a:ln w="15874">
              <a:solidFill>
                <a:srgbClr val="000000"/>
              </a:solidFill>
              <a:prstDash val="sysDash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8113775" y="1719072"/>
              <a:ext cx="0" cy="470534"/>
            </a:xfrm>
            <a:custGeom>
              <a:avLst/>
              <a:gdLst/>
              <a:ahLst/>
              <a:cxnLst/>
              <a:rect l="l" t="t" r="r" b="b"/>
              <a:pathLst>
                <a:path h="470535">
                  <a:moveTo>
                    <a:pt x="0" y="0"/>
                  </a:moveTo>
                  <a:lnTo>
                    <a:pt x="0" y="470535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532370" y="1969770"/>
              <a:ext cx="1188720" cy="762000"/>
            </a:xfrm>
            <a:custGeom>
              <a:avLst/>
              <a:gdLst/>
              <a:ahLst/>
              <a:cxnLst/>
              <a:rect l="l" t="t" r="r" b="b"/>
              <a:pathLst>
                <a:path w="1188720" h="762000">
                  <a:moveTo>
                    <a:pt x="1061720" y="0"/>
                  </a:moveTo>
                  <a:lnTo>
                    <a:pt x="127000" y="0"/>
                  </a:lnTo>
                  <a:lnTo>
                    <a:pt x="77581" y="9985"/>
                  </a:lnTo>
                  <a:lnTo>
                    <a:pt x="37210" y="37211"/>
                  </a:lnTo>
                  <a:lnTo>
                    <a:pt x="9985" y="77581"/>
                  </a:lnTo>
                  <a:lnTo>
                    <a:pt x="0" y="127000"/>
                  </a:lnTo>
                  <a:lnTo>
                    <a:pt x="0" y="635000"/>
                  </a:lnTo>
                  <a:lnTo>
                    <a:pt x="9985" y="684418"/>
                  </a:lnTo>
                  <a:lnTo>
                    <a:pt x="37210" y="724788"/>
                  </a:lnTo>
                  <a:lnTo>
                    <a:pt x="77581" y="752014"/>
                  </a:lnTo>
                  <a:lnTo>
                    <a:pt x="127000" y="762000"/>
                  </a:lnTo>
                  <a:lnTo>
                    <a:pt x="1061720" y="762000"/>
                  </a:lnTo>
                  <a:lnTo>
                    <a:pt x="1111138" y="752014"/>
                  </a:lnTo>
                  <a:lnTo>
                    <a:pt x="1151509" y="724788"/>
                  </a:lnTo>
                  <a:lnTo>
                    <a:pt x="1178734" y="684418"/>
                  </a:lnTo>
                  <a:lnTo>
                    <a:pt x="1188720" y="635000"/>
                  </a:lnTo>
                  <a:lnTo>
                    <a:pt x="1188720" y="127000"/>
                  </a:lnTo>
                  <a:lnTo>
                    <a:pt x="1178734" y="77581"/>
                  </a:lnTo>
                  <a:lnTo>
                    <a:pt x="1151509" y="37211"/>
                  </a:lnTo>
                  <a:lnTo>
                    <a:pt x="1111138" y="9985"/>
                  </a:lnTo>
                  <a:lnTo>
                    <a:pt x="1061720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7532370" y="1969770"/>
              <a:ext cx="1188720" cy="762000"/>
            </a:xfrm>
            <a:custGeom>
              <a:avLst/>
              <a:gdLst/>
              <a:ahLst/>
              <a:cxnLst/>
              <a:rect l="l" t="t" r="r" b="b"/>
              <a:pathLst>
                <a:path w="1188720" h="762000">
                  <a:moveTo>
                    <a:pt x="0" y="127000"/>
                  </a:moveTo>
                  <a:lnTo>
                    <a:pt x="9985" y="77581"/>
                  </a:lnTo>
                  <a:lnTo>
                    <a:pt x="37210" y="37211"/>
                  </a:lnTo>
                  <a:lnTo>
                    <a:pt x="77581" y="9985"/>
                  </a:lnTo>
                  <a:lnTo>
                    <a:pt x="127000" y="0"/>
                  </a:lnTo>
                  <a:lnTo>
                    <a:pt x="1061720" y="0"/>
                  </a:lnTo>
                  <a:lnTo>
                    <a:pt x="1111138" y="9985"/>
                  </a:lnTo>
                  <a:lnTo>
                    <a:pt x="1151509" y="37211"/>
                  </a:lnTo>
                  <a:lnTo>
                    <a:pt x="1178734" y="77581"/>
                  </a:lnTo>
                  <a:lnTo>
                    <a:pt x="1188720" y="127000"/>
                  </a:lnTo>
                  <a:lnTo>
                    <a:pt x="1188720" y="635000"/>
                  </a:lnTo>
                  <a:lnTo>
                    <a:pt x="1178734" y="684418"/>
                  </a:lnTo>
                  <a:lnTo>
                    <a:pt x="1151509" y="724788"/>
                  </a:lnTo>
                  <a:lnTo>
                    <a:pt x="1111138" y="752014"/>
                  </a:lnTo>
                  <a:lnTo>
                    <a:pt x="1061720" y="762000"/>
                  </a:lnTo>
                  <a:lnTo>
                    <a:pt x="127000" y="762000"/>
                  </a:lnTo>
                  <a:lnTo>
                    <a:pt x="77581" y="752014"/>
                  </a:lnTo>
                  <a:lnTo>
                    <a:pt x="37210" y="724788"/>
                  </a:lnTo>
                  <a:lnTo>
                    <a:pt x="9985" y="684418"/>
                  </a:lnTo>
                  <a:lnTo>
                    <a:pt x="0" y="635000"/>
                  </a:lnTo>
                  <a:lnTo>
                    <a:pt x="0" y="12700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9" name="object 149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7810500" y="2168016"/>
              <a:ext cx="677964" cy="121920"/>
            </a:xfrm>
            <a:prstGeom prst="rect">
              <a:avLst/>
            </a:prstGeom>
          </p:spPr>
        </p:pic>
        <p:pic>
          <p:nvPicPr>
            <p:cNvPr id="150" name="object 150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7618475" y="2289937"/>
              <a:ext cx="1068730" cy="121920"/>
            </a:xfrm>
            <a:prstGeom prst="rect">
              <a:avLst/>
            </a:prstGeom>
          </p:spPr>
        </p:pic>
        <p:sp>
          <p:nvSpPr>
            <p:cNvPr id="152" name="object 152"/>
            <p:cNvSpPr/>
            <p:nvPr/>
          </p:nvSpPr>
          <p:spPr>
            <a:xfrm>
              <a:off x="8864346" y="1971294"/>
              <a:ext cx="1022985" cy="436245"/>
            </a:xfrm>
            <a:custGeom>
              <a:avLst/>
              <a:gdLst/>
              <a:ahLst/>
              <a:cxnLst/>
              <a:rect l="l" t="t" r="r" b="b"/>
              <a:pathLst>
                <a:path w="1022984" h="436244">
                  <a:moveTo>
                    <a:pt x="949959" y="0"/>
                  </a:moveTo>
                  <a:lnTo>
                    <a:pt x="72644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3"/>
                  </a:lnTo>
                  <a:lnTo>
                    <a:pt x="0" y="363219"/>
                  </a:lnTo>
                  <a:lnTo>
                    <a:pt x="5707" y="391501"/>
                  </a:lnTo>
                  <a:lnTo>
                    <a:pt x="21272" y="414591"/>
                  </a:lnTo>
                  <a:lnTo>
                    <a:pt x="44362" y="430156"/>
                  </a:lnTo>
                  <a:lnTo>
                    <a:pt x="72644" y="435863"/>
                  </a:lnTo>
                  <a:lnTo>
                    <a:pt x="949959" y="435863"/>
                  </a:lnTo>
                  <a:lnTo>
                    <a:pt x="978241" y="430156"/>
                  </a:lnTo>
                  <a:lnTo>
                    <a:pt x="1001331" y="414591"/>
                  </a:lnTo>
                  <a:lnTo>
                    <a:pt x="1016896" y="391501"/>
                  </a:lnTo>
                  <a:lnTo>
                    <a:pt x="1022603" y="363219"/>
                  </a:lnTo>
                  <a:lnTo>
                    <a:pt x="1022603" y="72643"/>
                  </a:lnTo>
                  <a:lnTo>
                    <a:pt x="1016896" y="44362"/>
                  </a:lnTo>
                  <a:lnTo>
                    <a:pt x="1001331" y="21272"/>
                  </a:lnTo>
                  <a:lnTo>
                    <a:pt x="978241" y="5707"/>
                  </a:lnTo>
                  <a:lnTo>
                    <a:pt x="949959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8864346" y="1971294"/>
              <a:ext cx="1022985" cy="436245"/>
            </a:xfrm>
            <a:custGeom>
              <a:avLst/>
              <a:gdLst/>
              <a:ahLst/>
              <a:cxnLst/>
              <a:rect l="l" t="t" r="r" b="b"/>
              <a:pathLst>
                <a:path w="1022984" h="436244">
                  <a:moveTo>
                    <a:pt x="0" y="72643"/>
                  </a:moveTo>
                  <a:lnTo>
                    <a:pt x="5707" y="44362"/>
                  </a:lnTo>
                  <a:lnTo>
                    <a:pt x="21272" y="21272"/>
                  </a:lnTo>
                  <a:lnTo>
                    <a:pt x="44362" y="5707"/>
                  </a:lnTo>
                  <a:lnTo>
                    <a:pt x="72644" y="0"/>
                  </a:lnTo>
                  <a:lnTo>
                    <a:pt x="949959" y="0"/>
                  </a:lnTo>
                  <a:lnTo>
                    <a:pt x="978241" y="5707"/>
                  </a:lnTo>
                  <a:lnTo>
                    <a:pt x="1001331" y="21272"/>
                  </a:lnTo>
                  <a:lnTo>
                    <a:pt x="1016896" y="44362"/>
                  </a:lnTo>
                  <a:lnTo>
                    <a:pt x="1022603" y="72643"/>
                  </a:lnTo>
                  <a:lnTo>
                    <a:pt x="1022603" y="363219"/>
                  </a:lnTo>
                  <a:lnTo>
                    <a:pt x="1016896" y="391501"/>
                  </a:lnTo>
                  <a:lnTo>
                    <a:pt x="1001331" y="414591"/>
                  </a:lnTo>
                  <a:lnTo>
                    <a:pt x="978241" y="430156"/>
                  </a:lnTo>
                  <a:lnTo>
                    <a:pt x="949959" y="435863"/>
                  </a:lnTo>
                  <a:lnTo>
                    <a:pt x="72644" y="435863"/>
                  </a:lnTo>
                  <a:lnTo>
                    <a:pt x="44362" y="430156"/>
                  </a:lnTo>
                  <a:lnTo>
                    <a:pt x="21272" y="414591"/>
                  </a:lnTo>
                  <a:lnTo>
                    <a:pt x="5707" y="391501"/>
                  </a:lnTo>
                  <a:lnTo>
                    <a:pt x="0" y="363219"/>
                  </a:lnTo>
                  <a:lnTo>
                    <a:pt x="0" y="72643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4" name="object 154"/>
          <p:cNvSpPr txBox="1"/>
          <p:nvPr/>
        </p:nvSpPr>
        <p:spPr>
          <a:xfrm>
            <a:off x="8967596" y="2051431"/>
            <a:ext cx="81661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" marR="5080" indent="-24765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Finance</a:t>
            </a:r>
            <a:r>
              <a:rPr sz="800" spc="-10" dirty="0">
                <a:latin typeface="Arial"/>
                <a:cs typeface="Arial"/>
              </a:rPr>
              <a:t> Manager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155" name="object 155"/>
          <p:cNvGrpSpPr/>
          <p:nvPr/>
        </p:nvGrpSpPr>
        <p:grpSpPr>
          <a:xfrm>
            <a:off x="8880602" y="3241801"/>
            <a:ext cx="1048385" cy="459740"/>
            <a:chOff x="8880602" y="3241801"/>
            <a:chExt cx="1048385" cy="459740"/>
          </a:xfrm>
        </p:grpSpPr>
        <p:sp>
          <p:nvSpPr>
            <p:cNvPr id="156" name="object 156"/>
            <p:cNvSpPr/>
            <p:nvPr/>
          </p:nvSpPr>
          <p:spPr>
            <a:xfrm>
              <a:off x="8893302" y="3254501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95021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40"/>
                  </a:lnTo>
                  <a:lnTo>
                    <a:pt x="950214" y="434340"/>
                  </a:lnTo>
                  <a:lnTo>
                    <a:pt x="978402" y="428654"/>
                  </a:lnTo>
                  <a:lnTo>
                    <a:pt x="1001410" y="413146"/>
                  </a:lnTo>
                  <a:lnTo>
                    <a:pt x="1016918" y="390138"/>
                  </a:lnTo>
                  <a:lnTo>
                    <a:pt x="1022603" y="361950"/>
                  </a:lnTo>
                  <a:lnTo>
                    <a:pt x="1022603" y="72389"/>
                  </a:lnTo>
                  <a:lnTo>
                    <a:pt x="1016918" y="44201"/>
                  </a:lnTo>
                  <a:lnTo>
                    <a:pt x="1001410" y="21193"/>
                  </a:lnTo>
                  <a:lnTo>
                    <a:pt x="978402" y="5685"/>
                  </a:lnTo>
                  <a:lnTo>
                    <a:pt x="950214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8893302" y="3254501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950214" y="0"/>
                  </a:lnTo>
                  <a:lnTo>
                    <a:pt x="978402" y="5685"/>
                  </a:lnTo>
                  <a:lnTo>
                    <a:pt x="1001410" y="21193"/>
                  </a:lnTo>
                  <a:lnTo>
                    <a:pt x="1016918" y="44201"/>
                  </a:lnTo>
                  <a:lnTo>
                    <a:pt x="1022603" y="72389"/>
                  </a:lnTo>
                  <a:lnTo>
                    <a:pt x="1022603" y="361950"/>
                  </a:lnTo>
                  <a:lnTo>
                    <a:pt x="1016918" y="390138"/>
                  </a:lnTo>
                  <a:lnTo>
                    <a:pt x="1001410" y="413146"/>
                  </a:lnTo>
                  <a:lnTo>
                    <a:pt x="978402" y="428654"/>
                  </a:lnTo>
                  <a:lnTo>
                    <a:pt x="950214" y="434340"/>
                  </a:lnTo>
                  <a:lnTo>
                    <a:pt x="72390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8" name="object 158"/>
          <p:cNvGrpSpPr/>
          <p:nvPr/>
        </p:nvGrpSpPr>
        <p:grpSpPr>
          <a:xfrm>
            <a:off x="60198" y="1738883"/>
            <a:ext cx="12082526" cy="4231514"/>
            <a:chOff x="60198" y="1738883"/>
            <a:chExt cx="12082526" cy="4231514"/>
          </a:xfrm>
        </p:grpSpPr>
        <p:sp>
          <p:nvSpPr>
            <p:cNvPr id="159" name="object 159"/>
            <p:cNvSpPr/>
            <p:nvPr/>
          </p:nvSpPr>
          <p:spPr>
            <a:xfrm>
              <a:off x="8873490" y="2571750"/>
              <a:ext cx="1021080" cy="601980"/>
            </a:xfrm>
            <a:custGeom>
              <a:avLst/>
              <a:gdLst/>
              <a:ahLst/>
              <a:cxnLst/>
              <a:rect l="l" t="t" r="r" b="b"/>
              <a:pathLst>
                <a:path w="1021079" h="601980">
                  <a:moveTo>
                    <a:pt x="920750" y="0"/>
                  </a:moveTo>
                  <a:lnTo>
                    <a:pt x="100329" y="0"/>
                  </a:lnTo>
                  <a:lnTo>
                    <a:pt x="61293" y="7889"/>
                  </a:lnTo>
                  <a:lnTo>
                    <a:pt x="29400" y="29400"/>
                  </a:lnTo>
                  <a:lnTo>
                    <a:pt x="7889" y="61293"/>
                  </a:lnTo>
                  <a:lnTo>
                    <a:pt x="0" y="100329"/>
                  </a:lnTo>
                  <a:lnTo>
                    <a:pt x="0" y="501650"/>
                  </a:lnTo>
                  <a:lnTo>
                    <a:pt x="7889" y="540686"/>
                  </a:lnTo>
                  <a:lnTo>
                    <a:pt x="29400" y="572579"/>
                  </a:lnTo>
                  <a:lnTo>
                    <a:pt x="61293" y="594090"/>
                  </a:lnTo>
                  <a:lnTo>
                    <a:pt x="100329" y="601979"/>
                  </a:lnTo>
                  <a:lnTo>
                    <a:pt x="920750" y="601979"/>
                  </a:lnTo>
                  <a:lnTo>
                    <a:pt x="959786" y="594090"/>
                  </a:lnTo>
                  <a:lnTo>
                    <a:pt x="991679" y="572579"/>
                  </a:lnTo>
                  <a:lnTo>
                    <a:pt x="1013190" y="540686"/>
                  </a:lnTo>
                  <a:lnTo>
                    <a:pt x="1021079" y="501650"/>
                  </a:lnTo>
                  <a:lnTo>
                    <a:pt x="1021079" y="100329"/>
                  </a:lnTo>
                  <a:lnTo>
                    <a:pt x="1013190" y="61293"/>
                  </a:lnTo>
                  <a:lnTo>
                    <a:pt x="991679" y="29400"/>
                  </a:lnTo>
                  <a:lnTo>
                    <a:pt x="959786" y="7889"/>
                  </a:lnTo>
                  <a:lnTo>
                    <a:pt x="92075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8873490" y="2571750"/>
              <a:ext cx="1021080" cy="601980"/>
            </a:xfrm>
            <a:custGeom>
              <a:avLst/>
              <a:gdLst/>
              <a:ahLst/>
              <a:cxnLst/>
              <a:rect l="l" t="t" r="r" b="b"/>
              <a:pathLst>
                <a:path w="1021079" h="601980">
                  <a:moveTo>
                    <a:pt x="0" y="100329"/>
                  </a:moveTo>
                  <a:lnTo>
                    <a:pt x="7889" y="61293"/>
                  </a:lnTo>
                  <a:lnTo>
                    <a:pt x="29400" y="29400"/>
                  </a:lnTo>
                  <a:lnTo>
                    <a:pt x="61293" y="7889"/>
                  </a:lnTo>
                  <a:lnTo>
                    <a:pt x="100329" y="0"/>
                  </a:lnTo>
                  <a:lnTo>
                    <a:pt x="920750" y="0"/>
                  </a:lnTo>
                  <a:lnTo>
                    <a:pt x="959786" y="7889"/>
                  </a:lnTo>
                  <a:lnTo>
                    <a:pt x="991679" y="29400"/>
                  </a:lnTo>
                  <a:lnTo>
                    <a:pt x="1013190" y="61293"/>
                  </a:lnTo>
                  <a:lnTo>
                    <a:pt x="1021079" y="100329"/>
                  </a:lnTo>
                  <a:lnTo>
                    <a:pt x="1021079" y="501650"/>
                  </a:lnTo>
                  <a:lnTo>
                    <a:pt x="1013190" y="540686"/>
                  </a:lnTo>
                  <a:lnTo>
                    <a:pt x="991679" y="572579"/>
                  </a:lnTo>
                  <a:lnTo>
                    <a:pt x="959786" y="594090"/>
                  </a:lnTo>
                  <a:lnTo>
                    <a:pt x="920750" y="601979"/>
                  </a:lnTo>
                  <a:lnTo>
                    <a:pt x="100329" y="601979"/>
                  </a:lnTo>
                  <a:lnTo>
                    <a:pt x="61293" y="594090"/>
                  </a:lnTo>
                  <a:lnTo>
                    <a:pt x="29400" y="572579"/>
                  </a:lnTo>
                  <a:lnTo>
                    <a:pt x="7889" y="540686"/>
                  </a:lnTo>
                  <a:lnTo>
                    <a:pt x="0" y="501650"/>
                  </a:lnTo>
                  <a:lnTo>
                    <a:pt x="0" y="10032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1" name="object 161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8940418" y="2690113"/>
              <a:ext cx="933234" cy="121920"/>
            </a:xfrm>
            <a:prstGeom prst="rect">
              <a:avLst/>
            </a:prstGeom>
          </p:spPr>
        </p:pic>
        <p:pic>
          <p:nvPicPr>
            <p:cNvPr id="162" name="object 162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9112630" y="2812033"/>
              <a:ext cx="596798" cy="121920"/>
            </a:xfrm>
            <a:prstGeom prst="rect">
              <a:avLst/>
            </a:prstGeom>
          </p:spPr>
        </p:pic>
        <p:sp>
          <p:nvSpPr>
            <p:cNvPr id="164" name="object 164"/>
            <p:cNvSpPr/>
            <p:nvPr/>
          </p:nvSpPr>
          <p:spPr>
            <a:xfrm>
              <a:off x="7712202" y="2900933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4" y="361950"/>
                  </a:lnTo>
                  <a:lnTo>
                    <a:pt x="854964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7712202" y="2900933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4" y="72389"/>
                  </a:lnTo>
                  <a:lnTo>
                    <a:pt x="854964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6" name="object 166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7874507" y="2935477"/>
              <a:ext cx="572897" cy="121920"/>
            </a:xfrm>
            <a:prstGeom prst="rect">
              <a:avLst/>
            </a:prstGeom>
          </p:spPr>
        </p:pic>
        <p:pic>
          <p:nvPicPr>
            <p:cNvPr id="167" name="object 167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984236" y="3057397"/>
              <a:ext cx="353568" cy="121920"/>
            </a:xfrm>
            <a:prstGeom prst="rect">
              <a:avLst/>
            </a:prstGeom>
          </p:spPr>
        </p:pic>
        <p:sp>
          <p:nvSpPr>
            <p:cNvPr id="169" name="object 169"/>
            <p:cNvSpPr/>
            <p:nvPr/>
          </p:nvSpPr>
          <p:spPr>
            <a:xfrm>
              <a:off x="1463039" y="1757171"/>
              <a:ext cx="11430" cy="3647440"/>
            </a:xfrm>
            <a:custGeom>
              <a:avLst/>
              <a:gdLst/>
              <a:ahLst/>
              <a:cxnLst/>
              <a:rect l="l" t="t" r="r" b="b"/>
              <a:pathLst>
                <a:path w="11430" h="3647440">
                  <a:moveTo>
                    <a:pt x="0" y="0"/>
                  </a:moveTo>
                  <a:lnTo>
                    <a:pt x="11175" y="3647186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62989" y="5182362"/>
              <a:ext cx="741045" cy="788035"/>
            </a:xfrm>
            <a:custGeom>
              <a:avLst/>
              <a:gdLst/>
              <a:ahLst/>
              <a:cxnLst/>
              <a:rect l="l" t="t" r="r" b="b"/>
              <a:pathLst>
                <a:path w="741044" h="788035">
                  <a:moveTo>
                    <a:pt x="617220" y="0"/>
                  </a:moveTo>
                  <a:lnTo>
                    <a:pt x="123443" y="0"/>
                  </a:lnTo>
                  <a:lnTo>
                    <a:pt x="75395" y="9697"/>
                  </a:lnTo>
                  <a:lnTo>
                    <a:pt x="36156" y="36147"/>
                  </a:lnTo>
                  <a:lnTo>
                    <a:pt x="9701" y="75384"/>
                  </a:lnTo>
                  <a:lnTo>
                    <a:pt x="0" y="123443"/>
                  </a:lnTo>
                  <a:lnTo>
                    <a:pt x="0" y="664463"/>
                  </a:lnTo>
                  <a:lnTo>
                    <a:pt x="9701" y="712512"/>
                  </a:lnTo>
                  <a:lnTo>
                    <a:pt x="36156" y="751751"/>
                  </a:lnTo>
                  <a:lnTo>
                    <a:pt x="75395" y="778206"/>
                  </a:lnTo>
                  <a:lnTo>
                    <a:pt x="123443" y="787907"/>
                  </a:lnTo>
                  <a:lnTo>
                    <a:pt x="617220" y="787907"/>
                  </a:lnTo>
                  <a:lnTo>
                    <a:pt x="665279" y="778206"/>
                  </a:lnTo>
                  <a:lnTo>
                    <a:pt x="704516" y="751751"/>
                  </a:lnTo>
                  <a:lnTo>
                    <a:pt x="730966" y="712512"/>
                  </a:lnTo>
                  <a:lnTo>
                    <a:pt x="740664" y="664463"/>
                  </a:lnTo>
                  <a:lnTo>
                    <a:pt x="740664" y="123443"/>
                  </a:lnTo>
                  <a:lnTo>
                    <a:pt x="730966" y="75384"/>
                  </a:lnTo>
                  <a:lnTo>
                    <a:pt x="704516" y="36147"/>
                  </a:lnTo>
                  <a:lnTo>
                    <a:pt x="665279" y="9697"/>
                  </a:lnTo>
                  <a:lnTo>
                    <a:pt x="61722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62989" y="5182362"/>
              <a:ext cx="741045" cy="788035"/>
            </a:xfrm>
            <a:custGeom>
              <a:avLst/>
              <a:gdLst/>
              <a:ahLst/>
              <a:cxnLst/>
              <a:rect l="l" t="t" r="r" b="b"/>
              <a:pathLst>
                <a:path w="741044" h="788035">
                  <a:moveTo>
                    <a:pt x="0" y="123443"/>
                  </a:moveTo>
                  <a:lnTo>
                    <a:pt x="9701" y="75384"/>
                  </a:lnTo>
                  <a:lnTo>
                    <a:pt x="36156" y="36147"/>
                  </a:lnTo>
                  <a:lnTo>
                    <a:pt x="75395" y="9697"/>
                  </a:lnTo>
                  <a:lnTo>
                    <a:pt x="123443" y="0"/>
                  </a:lnTo>
                  <a:lnTo>
                    <a:pt x="617220" y="0"/>
                  </a:lnTo>
                  <a:lnTo>
                    <a:pt x="665279" y="9697"/>
                  </a:lnTo>
                  <a:lnTo>
                    <a:pt x="704516" y="36147"/>
                  </a:lnTo>
                  <a:lnTo>
                    <a:pt x="730966" y="75384"/>
                  </a:lnTo>
                  <a:lnTo>
                    <a:pt x="740664" y="123443"/>
                  </a:lnTo>
                  <a:lnTo>
                    <a:pt x="740664" y="664463"/>
                  </a:lnTo>
                  <a:lnTo>
                    <a:pt x="730966" y="712512"/>
                  </a:lnTo>
                  <a:lnTo>
                    <a:pt x="704516" y="751751"/>
                  </a:lnTo>
                  <a:lnTo>
                    <a:pt x="665279" y="778206"/>
                  </a:lnTo>
                  <a:lnTo>
                    <a:pt x="617220" y="787907"/>
                  </a:lnTo>
                  <a:lnTo>
                    <a:pt x="123443" y="787907"/>
                  </a:lnTo>
                  <a:lnTo>
                    <a:pt x="75395" y="778206"/>
                  </a:lnTo>
                  <a:lnTo>
                    <a:pt x="36156" y="751751"/>
                  </a:lnTo>
                  <a:lnTo>
                    <a:pt x="9701" y="712512"/>
                  </a:lnTo>
                  <a:lnTo>
                    <a:pt x="0" y="664463"/>
                  </a:lnTo>
                  <a:lnTo>
                    <a:pt x="0" y="123443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2" name="object 172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215847" y="5333745"/>
              <a:ext cx="482599" cy="121919"/>
            </a:xfrm>
            <a:prstGeom prst="rect">
              <a:avLst/>
            </a:prstGeom>
          </p:spPr>
        </p:pic>
        <p:pic>
          <p:nvPicPr>
            <p:cNvPr id="173" name="object 173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231087" y="5455666"/>
              <a:ext cx="447040" cy="121919"/>
            </a:xfrm>
            <a:prstGeom prst="rect">
              <a:avLst/>
            </a:prstGeom>
          </p:spPr>
        </p:pic>
        <p:pic>
          <p:nvPicPr>
            <p:cNvPr id="174" name="object 174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153363" y="5577535"/>
              <a:ext cx="610158" cy="121919"/>
            </a:xfrm>
            <a:prstGeom prst="rect">
              <a:avLst/>
            </a:prstGeom>
          </p:spPr>
        </p:pic>
        <p:sp>
          <p:nvSpPr>
            <p:cNvPr id="176" name="object 176"/>
            <p:cNvSpPr/>
            <p:nvPr/>
          </p:nvSpPr>
          <p:spPr>
            <a:xfrm>
              <a:off x="484631" y="1738883"/>
              <a:ext cx="0" cy="3616960"/>
            </a:xfrm>
            <a:custGeom>
              <a:avLst/>
              <a:gdLst/>
              <a:ahLst/>
              <a:cxnLst/>
              <a:rect l="l" t="t" r="r" b="b"/>
              <a:pathLst>
                <a:path h="3616960">
                  <a:moveTo>
                    <a:pt x="0" y="0"/>
                  </a:moveTo>
                  <a:lnTo>
                    <a:pt x="0" y="3616452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0198" y="5145786"/>
              <a:ext cx="914400" cy="433070"/>
            </a:xfrm>
            <a:custGeom>
              <a:avLst/>
              <a:gdLst/>
              <a:ahLst/>
              <a:cxnLst/>
              <a:rect l="l" t="t" r="r" b="b"/>
              <a:pathLst>
                <a:path w="914400" h="433070">
                  <a:moveTo>
                    <a:pt x="842264" y="0"/>
                  </a:moveTo>
                  <a:lnTo>
                    <a:pt x="72136" y="0"/>
                  </a:lnTo>
                  <a:lnTo>
                    <a:pt x="44057" y="5663"/>
                  </a:lnTo>
                  <a:lnTo>
                    <a:pt x="21128" y="21113"/>
                  </a:lnTo>
                  <a:lnTo>
                    <a:pt x="5668" y="44041"/>
                  </a:lnTo>
                  <a:lnTo>
                    <a:pt x="0" y="72136"/>
                  </a:lnTo>
                  <a:lnTo>
                    <a:pt x="0" y="360679"/>
                  </a:lnTo>
                  <a:lnTo>
                    <a:pt x="5668" y="388774"/>
                  </a:lnTo>
                  <a:lnTo>
                    <a:pt x="21128" y="411702"/>
                  </a:lnTo>
                  <a:lnTo>
                    <a:pt x="44057" y="427152"/>
                  </a:lnTo>
                  <a:lnTo>
                    <a:pt x="72136" y="432816"/>
                  </a:lnTo>
                  <a:lnTo>
                    <a:pt x="842264" y="432816"/>
                  </a:lnTo>
                  <a:lnTo>
                    <a:pt x="870342" y="427152"/>
                  </a:lnTo>
                  <a:lnTo>
                    <a:pt x="893271" y="411702"/>
                  </a:lnTo>
                  <a:lnTo>
                    <a:pt x="908731" y="388774"/>
                  </a:lnTo>
                  <a:lnTo>
                    <a:pt x="914400" y="360679"/>
                  </a:lnTo>
                  <a:lnTo>
                    <a:pt x="914400" y="72136"/>
                  </a:lnTo>
                  <a:lnTo>
                    <a:pt x="908731" y="44041"/>
                  </a:lnTo>
                  <a:lnTo>
                    <a:pt x="893271" y="21113"/>
                  </a:lnTo>
                  <a:lnTo>
                    <a:pt x="870342" y="5663"/>
                  </a:lnTo>
                  <a:lnTo>
                    <a:pt x="84226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60198" y="5145786"/>
              <a:ext cx="914400" cy="433070"/>
            </a:xfrm>
            <a:custGeom>
              <a:avLst/>
              <a:gdLst/>
              <a:ahLst/>
              <a:cxnLst/>
              <a:rect l="l" t="t" r="r" b="b"/>
              <a:pathLst>
                <a:path w="914400" h="433070">
                  <a:moveTo>
                    <a:pt x="0" y="72136"/>
                  </a:moveTo>
                  <a:lnTo>
                    <a:pt x="5668" y="44041"/>
                  </a:lnTo>
                  <a:lnTo>
                    <a:pt x="21128" y="21113"/>
                  </a:lnTo>
                  <a:lnTo>
                    <a:pt x="44057" y="5663"/>
                  </a:lnTo>
                  <a:lnTo>
                    <a:pt x="72136" y="0"/>
                  </a:lnTo>
                  <a:lnTo>
                    <a:pt x="842264" y="0"/>
                  </a:lnTo>
                  <a:lnTo>
                    <a:pt x="870342" y="5663"/>
                  </a:lnTo>
                  <a:lnTo>
                    <a:pt x="893271" y="21113"/>
                  </a:lnTo>
                  <a:lnTo>
                    <a:pt x="908731" y="44041"/>
                  </a:lnTo>
                  <a:lnTo>
                    <a:pt x="914400" y="72136"/>
                  </a:lnTo>
                  <a:lnTo>
                    <a:pt x="914400" y="360679"/>
                  </a:lnTo>
                  <a:lnTo>
                    <a:pt x="908731" y="388774"/>
                  </a:lnTo>
                  <a:lnTo>
                    <a:pt x="893271" y="411702"/>
                  </a:lnTo>
                  <a:lnTo>
                    <a:pt x="870342" y="427152"/>
                  </a:lnTo>
                  <a:lnTo>
                    <a:pt x="842264" y="432816"/>
                  </a:lnTo>
                  <a:lnTo>
                    <a:pt x="72136" y="432816"/>
                  </a:lnTo>
                  <a:lnTo>
                    <a:pt x="44057" y="427152"/>
                  </a:lnTo>
                  <a:lnTo>
                    <a:pt x="21128" y="411702"/>
                  </a:lnTo>
                  <a:lnTo>
                    <a:pt x="5668" y="388774"/>
                  </a:lnTo>
                  <a:lnTo>
                    <a:pt x="0" y="360679"/>
                  </a:lnTo>
                  <a:lnTo>
                    <a:pt x="0" y="72136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9" name="object 179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76784" y="5241036"/>
              <a:ext cx="745997" cy="121919"/>
            </a:xfrm>
            <a:prstGeom prst="rect">
              <a:avLst/>
            </a:prstGeom>
          </p:spPr>
        </p:pic>
        <p:sp>
          <p:nvSpPr>
            <p:cNvPr id="180" name="object 180"/>
            <p:cNvSpPr/>
            <p:nvPr/>
          </p:nvSpPr>
          <p:spPr>
            <a:xfrm>
              <a:off x="176682" y="5355717"/>
              <a:ext cx="678180" cy="6350"/>
            </a:xfrm>
            <a:custGeom>
              <a:avLst/>
              <a:gdLst/>
              <a:ahLst/>
              <a:cxnLst/>
              <a:rect l="l" t="t" r="r" b="b"/>
              <a:pathLst>
                <a:path w="678180" h="6350">
                  <a:moveTo>
                    <a:pt x="678180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678180" y="6096"/>
                  </a:lnTo>
                  <a:lnTo>
                    <a:pt x="678180" y="0"/>
                  </a:lnTo>
                  <a:close/>
                </a:path>
              </a:pathLst>
            </a:custGeom>
            <a:solidFill>
              <a:srgbClr val="3969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1974342" y="4606289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781050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40"/>
                  </a:lnTo>
                  <a:lnTo>
                    <a:pt x="781050" y="434340"/>
                  </a:lnTo>
                  <a:lnTo>
                    <a:pt x="809238" y="428654"/>
                  </a:lnTo>
                  <a:lnTo>
                    <a:pt x="832246" y="413146"/>
                  </a:lnTo>
                  <a:lnTo>
                    <a:pt x="847754" y="390138"/>
                  </a:lnTo>
                  <a:lnTo>
                    <a:pt x="853439" y="361950"/>
                  </a:lnTo>
                  <a:lnTo>
                    <a:pt x="853439" y="72390"/>
                  </a:lnTo>
                  <a:lnTo>
                    <a:pt x="847754" y="44201"/>
                  </a:lnTo>
                  <a:lnTo>
                    <a:pt x="832246" y="21193"/>
                  </a:lnTo>
                  <a:lnTo>
                    <a:pt x="809238" y="5685"/>
                  </a:lnTo>
                  <a:lnTo>
                    <a:pt x="78105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1974342" y="4606289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1050" y="0"/>
                  </a:lnTo>
                  <a:lnTo>
                    <a:pt x="809238" y="5685"/>
                  </a:lnTo>
                  <a:lnTo>
                    <a:pt x="832246" y="21193"/>
                  </a:lnTo>
                  <a:lnTo>
                    <a:pt x="847754" y="44201"/>
                  </a:lnTo>
                  <a:lnTo>
                    <a:pt x="853439" y="72390"/>
                  </a:lnTo>
                  <a:lnTo>
                    <a:pt x="853439" y="361950"/>
                  </a:lnTo>
                  <a:lnTo>
                    <a:pt x="847754" y="390138"/>
                  </a:lnTo>
                  <a:lnTo>
                    <a:pt x="832246" y="413146"/>
                  </a:lnTo>
                  <a:lnTo>
                    <a:pt x="809238" y="428654"/>
                  </a:lnTo>
                  <a:lnTo>
                    <a:pt x="781050" y="434340"/>
                  </a:lnTo>
                  <a:lnTo>
                    <a:pt x="72389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4" name="object 18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994027" y="4702429"/>
              <a:ext cx="860069" cy="121919"/>
            </a:xfrm>
            <a:prstGeom prst="rect">
              <a:avLst/>
            </a:prstGeom>
          </p:spPr>
        </p:pic>
        <p:sp>
          <p:nvSpPr>
            <p:cNvPr id="186" name="object 186"/>
            <p:cNvSpPr/>
            <p:nvPr/>
          </p:nvSpPr>
          <p:spPr>
            <a:xfrm>
              <a:off x="11161014" y="1956053"/>
              <a:ext cx="981710" cy="553720"/>
            </a:xfrm>
            <a:custGeom>
              <a:avLst/>
              <a:gdLst/>
              <a:ahLst/>
              <a:cxnLst/>
              <a:rect l="l" t="t" r="r" b="b"/>
              <a:pathLst>
                <a:path w="981709" h="553719">
                  <a:moveTo>
                    <a:pt x="889253" y="0"/>
                  </a:moveTo>
                  <a:lnTo>
                    <a:pt x="92201" y="0"/>
                  </a:lnTo>
                  <a:lnTo>
                    <a:pt x="56310" y="7244"/>
                  </a:lnTo>
                  <a:lnTo>
                    <a:pt x="27003" y="27003"/>
                  </a:lnTo>
                  <a:lnTo>
                    <a:pt x="7244" y="56310"/>
                  </a:lnTo>
                  <a:lnTo>
                    <a:pt x="0" y="92201"/>
                  </a:lnTo>
                  <a:lnTo>
                    <a:pt x="0" y="461010"/>
                  </a:lnTo>
                  <a:lnTo>
                    <a:pt x="7244" y="496901"/>
                  </a:lnTo>
                  <a:lnTo>
                    <a:pt x="27003" y="526208"/>
                  </a:lnTo>
                  <a:lnTo>
                    <a:pt x="56310" y="545967"/>
                  </a:lnTo>
                  <a:lnTo>
                    <a:pt x="92201" y="553212"/>
                  </a:lnTo>
                  <a:lnTo>
                    <a:pt x="889253" y="553212"/>
                  </a:lnTo>
                  <a:lnTo>
                    <a:pt x="925145" y="545967"/>
                  </a:lnTo>
                  <a:lnTo>
                    <a:pt x="954452" y="526208"/>
                  </a:lnTo>
                  <a:lnTo>
                    <a:pt x="974211" y="496901"/>
                  </a:lnTo>
                  <a:lnTo>
                    <a:pt x="981455" y="461010"/>
                  </a:lnTo>
                  <a:lnTo>
                    <a:pt x="981455" y="92201"/>
                  </a:lnTo>
                  <a:lnTo>
                    <a:pt x="974211" y="56310"/>
                  </a:lnTo>
                  <a:lnTo>
                    <a:pt x="954452" y="27003"/>
                  </a:lnTo>
                  <a:lnTo>
                    <a:pt x="925145" y="7244"/>
                  </a:lnTo>
                  <a:lnTo>
                    <a:pt x="889253" y="0"/>
                  </a:lnTo>
                  <a:close/>
                </a:path>
              </a:pathLst>
            </a:custGeom>
            <a:solidFill>
              <a:srgbClr val="C7D2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1161014" y="1956053"/>
              <a:ext cx="981710" cy="553720"/>
            </a:xfrm>
            <a:custGeom>
              <a:avLst/>
              <a:gdLst/>
              <a:ahLst/>
              <a:cxnLst/>
              <a:rect l="l" t="t" r="r" b="b"/>
              <a:pathLst>
                <a:path w="981709" h="553719">
                  <a:moveTo>
                    <a:pt x="0" y="92201"/>
                  </a:moveTo>
                  <a:lnTo>
                    <a:pt x="7244" y="56310"/>
                  </a:lnTo>
                  <a:lnTo>
                    <a:pt x="27003" y="27003"/>
                  </a:lnTo>
                  <a:lnTo>
                    <a:pt x="56310" y="7244"/>
                  </a:lnTo>
                  <a:lnTo>
                    <a:pt x="92201" y="0"/>
                  </a:lnTo>
                  <a:lnTo>
                    <a:pt x="889253" y="0"/>
                  </a:lnTo>
                  <a:lnTo>
                    <a:pt x="925145" y="7244"/>
                  </a:lnTo>
                  <a:lnTo>
                    <a:pt x="954452" y="27003"/>
                  </a:lnTo>
                  <a:lnTo>
                    <a:pt x="974211" y="56310"/>
                  </a:lnTo>
                  <a:lnTo>
                    <a:pt x="981455" y="92201"/>
                  </a:lnTo>
                  <a:lnTo>
                    <a:pt x="981455" y="461010"/>
                  </a:lnTo>
                  <a:lnTo>
                    <a:pt x="974211" y="496901"/>
                  </a:lnTo>
                  <a:lnTo>
                    <a:pt x="954452" y="526208"/>
                  </a:lnTo>
                  <a:lnTo>
                    <a:pt x="925145" y="545967"/>
                  </a:lnTo>
                  <a:lnTo>
                    <a:pt x="889253" y="553212"/>
                  </a:lnTo>
                  <a:lnTo>
                    <a:pt x="92201" y="553212"/>
                  </a:lnTo>
                  <a:lnTo>
                    <a:pt x="56310" y="545967"/>
                  </a:lnTo>
                  <a:lnTo>
                    <a:pt x="27003" y="526208"/>
                  </a:lnTo>
                  <a:lnTo>
                    <a:pt x="7244" y="496901"/>
                  </a:lnTo>
                  <a:lnTo>
                    <a:pt x="0" y="461010"/>
                  </a:lnTo>
                  <a:lnTo>
                    <a:pt x="0" y="92201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8" name="object 188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1372341" y="2049779"/>
              <a:ext cx="605917" cy="121920"/>
            </a:xfrm>
            <a:prstGeom prst="rect">
              <a:avLst/>
            </a:prstGeom>
          </p:spPr>
        </p:pic>
        <p:pic>
          <p:nvPicPr>
            <p:cNvPr id="189" name="object 189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1253469" y="2171700"/>
              <a:ext cx="848563" cy="121920"/>
            </a:xfrm>
            <a:prstGeom prst="rect">
              <a:avLst/>
            </a:prstGeom>
          </p:spPr>
        </p:pic>
      </p:grpSp>
      <p:sp>
        <p:nvSpPr>
          <p:cNvPr id="191" name="object 191"/>
          <p:cNvSpPr txBox="1"/>
          <p:nvPr/>
        </p:nvSpPr>
        <p:spPr>
          <a:xfrm>
            <a:off x="8924925" y="3334638"/>
            <a:ext cx="95948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235" marR="5080" indent="-9017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Accounting</a:t>
            </a:r>
            <a:r>
              <a:rPr sz="800" spc="-2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Manager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192" name="object 192"/>
          <p:cNvGrpSpPr/>
          <p:nvPr/>
        </p:nvGrpSpPr>
        <p:grpSpPr>
          <a:xfrm>
            <a:off x="8893302" y="3746753"/>
            <a:ext cx="1022985" cy="460375"/>
            <a:chOff x="8893302" y="3746753"/>
            <a:chExt cx="1022985" cy="460375"/>
          </a:xfrm>
        </p:grpSpPr>
        <p:sp>
          <p:nvSpPr>
            <p:cNvPr id="193" name="object 193"/>
            <p:cNvSpPr/>
            <p:nvPr/>
          </p:nvSpPr>
          <p:spPr>
            <a:xfrm>
              <a:off x="8893302" y="3746753"/>
              <a:ext cx="1022985" cy="460375"/>
            </a:xfrm>
            <a:custGeom>
              <a:avLst/>
              <a:gdLst/>
              <a:ahLst/>
              <a:cxnLst/>
              <a:rect l="l" t="t" r="r" b="b"/>
              <a:pathLst>
                <a:path w="1022984" h="460375">
                  <a:moveTo>
                    <a:pt x="945896" y="0"/>
                  </a:moveTo>
                  <a:lnTo>
                    <a:pt x="76707" y="0"/>
                  </a:lnTo>
                  <a:lnTo>
                    <a:pt x="46827" y="6020"/>
                  </a:lnTo>
                  <a:lnTo>
                    <a:pt x="22447" y="22447"/>
                  </a:lnTo>
                  <a:lnTo>
                    <a:pt x="6020" y="46827"/>
                  </a:lnTo>
                  <a:lnTo>
                    <a:pt x="0" y="76708"/>
                  </a:lnTo>
                  <a:lnTo>
                    <a:pt x="0" y="383540"/>
                  </a:lnTo>
                  <a:lnTo>
                    <a:pt x="6020" y="413420"/>
                  </a:lnTo>
                  <a:lnTo>
                    <a:pt x="22447" y="437800"/>
                  </a:lnTo>
                  <a:lnTo>
                    <a:pt x="46827" y="454227"/>
                  </a:lnTo>
                  <a:lnTo>
                    <a:pt x="76707" y="460248"/>
                  </a:lnTo>
                  <a:lnTo>
                    <a:pt x="945896" y="460248"/>
                  </a:lnTo>
                  <a:lnTo>
                    <a:pt x="975776" y="454227"/>
                  </a:lnTo>
                  <a:lnTo>
                    <a:pt x="1000156" y="437800"/>
                  </a:lnTo>
                  <a:lnTo>
                    <a:pt x="1016583" y="413420"/>
                  </a:lnTo>
                  <a:lnTo>
                    <a:pt x="1022603" y="383540"/>
                  </a:lnTo>
                  <a:lnTo>
                    <a:pt x="1022603" y="76708"/>
                  </a:lnTo>
                  <a:lnTo>
                    <a:pt x="1016583" y="46827"/>
                  </a:lnTo>
                  <a:lnTo>
                    <a:pt x="1000156" y="22447"/>
                  </a:lnTo>
                  <a:lnTo>
                    <a:pt x="975776" y="6020"/>
                  </a:lnTo>
                  <a:lnTo>
                    <a:pt x="945896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8893302" y="3746753"/>
              <a:ext cx="1022985" cy="460375"/>
            </a:xfrm>
            <a:custGeom>
              <a:avLst/>
              <a:gdLst/>
              <a:ahLst/>
              <a:cxnLst/>
              <a:rect l="l" t="t" r="r" b="b"/>
              <a:pathLst>
                <a:path w="1022984" h="460375">
                  <a:moveTo>
                    <a:pt x="0" y="76708"/>
                  </a:moveTo>
                  <a:lnTo>
                    <a:pt x="6020" y="46827"/>
                  </a:lnTo>
                  <a:lnTo>
                    <a:pt x="22447" y="22447"/>
                  </a:lnTo>
                  <a:lnTo>
                    <a:pt x="46827" y="6020"/>
                  </a:lnTo>
                  <a:lnTo>
                    <a:pt x="76707" y="0"/>
                  </a:lnTo>
                  <a:lnTo>
                    <a:pt x="945896" y="0"/>
                  </a:lnTo>
                  <a:lnTo>
                    <a:pt x="975776" y="6020"/>
                  </a:lnTo>
                  <a:lnTo>
                    <a:pt x="1000156" y="22447"/>
                  </a:lnTo>
                  <a:lnTo>
                    <a:pt x="1016583" y="46827"/>
                  </a:lnTo>
                  <a:lnTo>
                    <a:pt x="1022603" y="76708"/>
                  </a:lnTo>
                  <a:lnTo>
                    <a:pt x="1022603" y="383540"/>
                  </a:lnTo>
                  <a:lnTo>
                    <a:pt x="1016583" y="413420"/>
                  </a:lnTo>
                  <a:lnTo>
                    <a:pt x="1000156" y="437800"/>
                  </a:lnTo>
                  <a:lnTo>
                    <a:pt x="975776" y="454227"/>
                  </a:lnTo>
                  <a:lnTo>
                    <a:pt x="945896" y="460248"/>
                  </a:lnTo>
                  <a:lnTo>
                    <a:pt x="76707" y="460248"/>
                  </a:lnTo>
                  <a:lnTo>
                    <a:pt x="46827" y="454227"/>
                  </a:lnTo>
                  <a:lnTo>
                    <a:pt x="22447" y="437800"/>
                  </a:lnTo>
                  <a:lnTo>
                    <a:pt x="6020" y="413420"/>
                  </a:lnTo>
                  <a:lnTo>
                    <a:pt x="0" y="383540"/>
                  </a:lnTo>
                  <a:lnTo>
                    <a:pt x="0" y="76708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5" name="object 195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142730" y="3855465"/>
              <a:ext cx="576681" cy="121919"/>
            </a:xfrm>
            <a:prstGeom prst="rect">
              <a:avLst/>
            </a:prstGeom>
          </p:spPr>
        </p:pic>
      </p:grpSp>
      <p:grpSp>
        <p:nvGrpSpPr>
          <p:cNvPr id="197" name="object 197"/>
          <p:cNvGrpSpPr/>
          <p:nvPr/>
        </p:nvGrpSpPr>
        <p:grpSpPr>
          <a:xfrm>
            <a:off x="5366765" y="3580638"/>
            <a:ext cx="855344" cy="434340"/>
            <a:chOff x="5366765" y="3580638"/>
            <a:chExt cx="855344" cy="434340"/>
          </a:xfrm>
        </p:grpSpPr>
        <p:sp>
          <p:nvSpPr>
            <p:cNvPr id="198" name="object 198"/>
            <p:cNvSpPr/>
            <p:nvPr/>
          </p:nvSpPr>
          <p:spPr>
            <a:xfrm>
              <a:off x="5366765" y="3580638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366765" y="3580638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89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0" name="object 200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5558662" y="3615563"/>
              <a:ext cx="514985" cy="121919"/>
            </a:xfrm>
            <a:prstGeom prst="rect">
              <a:avLst/>
            </a:prstGeom>
          </p:spPr>
        </p:pic>
        <p:pic>
          <p:nvPicPr>
            <p:cNvPr id="201" name="object 201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5500750" y="3737483"/>
              <a:ext cx="638746" cy="121919"/>
            </a:xfrm>
            <a:prstGeom prst="rect">
              <a:avLst/>
            </a:prstGeom>
          </p:spPr>
        </p:pic>
      </p:grpSp>
      <p:grpSp>
        <p:nvGrpSpPr>
          <p:cNvPr id="203" name="object 203"/>
          <p:cNvGrpSpPr/>
          <p:nvPr/>
        </p:nvGrpSpPr>
        <p:grpSpPr>
          <a:xfrm>
            <a:off x="6543293" y="3467861"/>
            <a:ext cx="864235" cy="434340"/>
            <a:chOff x="6543293" y="3467861"/>
            <a:chExt cx="864235" cy="434340"/>
          </a:xfrm>
        </p:grpSpPr>
        <p:sp>
          <p:nvSpPr>
            <p:cNvPr id="204" name="object 204"/>
            <p:cNvSpPr/>
            <p:nvPr/>
          </p:nvSpPr>
          <p:spPr>
            <a:xfrm>
              <a:off x="6543293" y="3467861"/>
              <a:ext cx="864235" cy="434340"/>
            </a:xfrm>
            <a:custGeom>
              <a:avLst/>
              <a:gdLst/>
              <a:ahLst/>
              <a:cxnLst/>
              <a:rect l="l" t="t" r="r" b="b"/>
              <a:pathLst>
                <a:path w="864234" h="434339">
                  <a:moveTo>
                    <a:pt x="791717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91717" y="434339"/>
                  </a:lnTo>
                  <a:lnTo>
                    <a:pt x="819906" y="428654"/>
                  </a:lnTo>
                  <a:lnTo>
                    <a:pt x="842914" y="413146"/>
                  </a:lnTo>
                  <a:lnTo>
                    <a:pt x="858422" y="390138"/>
                  </a:lnTo>
                  <a:lnTo>
                    <a:pt x="864107" y="361950"/>
                  </a:lnTo>
                  <a:lnTo>
                    <a:pt x="864107" y="72389"/>
                  </a:lnTo>
                  <a:lnTo>
                    <a:pt x="858422" y="44201"/>
                  </a:lnTo>
                  <a:lnTo>
                    <a:pt x="842914" y="21193"/>
                  </a:lnTo>
                  <a:lnTo>
                    <a:pt x="819906" y="5685"/>
                  </a:lnTo>
                  <a:lnTo>
                    <a:pt x="791717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543293" y="3467861"/>
              <a:ext cx="864235" cy="434340"/>
            </a:xfrm>
            <a:custGeom>
              <a:avLst/>
              <a:gdLst/>
              <a:ahLst/>
              <a:cxnLst/>
              <a:rect l="l" t="t" r="r" b="b"/>
              <a:pathLst>
                <a:path w="864234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91717" y="0"/>
                  </a:lnTo>
                  <a:lnTo>
                    <a:pt x="819906" y="5685"/>
                  </a:lnTo>
                  <a:lnTo>
                    <a:pt x="842914" y="21193"/>
                  </a:lnTo>
                  <a:lnTo>
                    <a:pt x="858422" y="44201"/>
                  </a:lnTo>
                  <a:lnTo>
                    <a:pt x="864107" y="72389"/>
                  </a:lnTo>
                  <a:lnTo>
                    <a:pt x="864107" y="361950"/>
                  </a:lnTo>
                  <a:lnTo>
                    <a:pt x="858422" y="390138"/>
                  </a:lnTo>
                  <a:lnTo>
                    <a:pt x="842914" y="413146"/>
                  </a:lnTo>
                  <a:lnTo>
                    <a:pt x="819906" y="428654"/>
                  </a:lnTo>
                  <a:lnTo>
                    <a:pt x="791717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6" name="object 206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6685533" y="3563365"/>
              <a:ext cx="623671" cy="121920"/>
            </a:xfrm>
            <a:prstGeom prst="rect">
              <a:avLst/>
            </a:prstGeom>
          </p:spPr>
        </p:pic>
      </p:grpSp>
      <p:grpSp>
        <p:nvGrpSpPr>
          <p:cNvPr id="208" name="object 208"/>
          <p:cNvGrpSpPr/>
          <p:nvPr/>
        </p:nvGrpSpPr>
        <p:grpSpPr>
          <a:xfrm>
            <a:off x="5360161" y="4683505"/>
            <a:ext cx="880744" cy="459740"/>
            <a:chOff x="5360161" y="4683505"/>
            <a:chExt cx="880744" cy="459740"/>
          </a:xfrm>
        </p:grpSpPr>
        <p:sp>
          <p:nvSpPr>
            <p:cNvPr id="209" name="object 209"/>
            <p:cNvSpPr/>
            <p:nvPr/>
          </p:nvSpPr>
          <p:spPr>
            <a:xfrm>
              <a:off x="5372861" y="4696205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40"/>
                  </a:lnTo>
                  <a:lnTo>
                    <a:pt x="782574" y="434340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90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372861" y="4696205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90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40"/>
                  </a:lnTo>
                  <a:lnTo>
                    <a:pt x="72389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1" name="object 211"/>
          <p:cNvSpPr txBox="1"/>
          <p:nvPr/>
        </p:nvSpPr>
        <p:spPr>
          <a:xfrm>
            <a:off x="5478017" y="4775961"/>
            <a:ext cx="64325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Service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Rep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212" name="object 212"/>
          <p:cNvGrpSpPr/>
          <p:nvPr/>
        </p:nvGrpSpPr>
        <p:grpSpPr>
          <a:xfrm>
            <a:off x="1977389" y="4071365"/>
            <a:ext cx="880719" cy="434340"/>
            <a:chOff x="1977389" y="4071365"/>
            <a:chExt cx="880719" cy="434340"/>
          </a:xfrm>
        </p:grpSpPr>
        <p:sp>
          <p:nvSpPr>
            <p:cNvPr id="213" name="object 213"/>
            <p:cNvSpPr/>
            <p:nvPr/>
          </p:nvSpPr>
          <p:spPr>
            <a:xfrm>
              <a:off x="1977389" y="4071365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781050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49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781050" y="434339"/>
                  </a:lnTo>
                  <a:lnTo>
                    <a:pt x="809238" y="428654"/>
                  </a:lnTo>
                  <a:lnTo>
                    <a:pt x="832246" y="413146"/>
                  </a:lnTo>
                  <a:lnTo>
                    <a:pt x="847754" y="390138"/>
                  </a:lnTo>
                  <a:lnTo>
                    <a:pt x="853440" y="361949"/>
                  </a:lnTo>
                  <a:lnTo>
                    <a:pt x="853440" y="72389"/>
                  </a:lnTo>
                  <a:lnTo>
                    <a:pt x="847754" y="44201"/>
                  </a:lnTo>
                  <a:lnTo>
                    <a:pt x="832246" y="21193"/>
                  </a:lnTo>
                  <a:lnTo>
                    <a:pt x="809238" y="5685"/>
                  </a:lnTo>
                  <a:lnTo>
                    <a:pt x="78105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977389" y="4071365"/>
              <a:ext cx="853440" cy="434340"/>
            </a:xfrm>
            <a:custGeom>
              <a:avLst/>
              <a:gdLst/>
              <a:ahLst/>
              <a:cxnLst/>
              <a:rect l="l" t="t" r="r" b="b"/>
              <a:pathLst>
                <a:path w="853439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1050" y="0"/>
                  </a:lnTo>
                  <a:lnTo>
                    <a:pt x="809238" y="5685"/>
                  </a:lnTo>
                  <a:lnTo>
                    <a:pt x="832246" y="21193"/>
                  </a:lnTo>
                  <a:lnTo>
                    <a:pt x="847754" y="44201"/>
                  </a:lnTo>
                  <a:lnTo>
                    <a:pt x="853440" y="72389"/>
                  </a:lnTo>
                  <a:lnTo>
                    <a:pt x="853440" y="361949"/>
                  </a:lnTo>
                  <a:lnTo>
                    <a:pt x="847754" y="390138"/>
                  </a:lnTo>
                  <a:lnTo>
                    <a:pt x="832246" y="413146"/>
                  </a:lnTo>
                  <a:lnTo>
                    <a:pt x="809238" y="428654"/>
                  </a:lnTo>
                  <a:lnTo>
                    <a:pt x="781050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49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5" name="object 21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997709" y="4166615"/>
              <a:ext cx="860399" cy="121919"/>
            </a:xfrm>
            <a:prstGeom prst="rect">
              <a:avLst/>
            </a:prstGeom>
          </p:spPr>
        </p:pic>
      </p:grpSp>
      <p:grpSp>
        <p:nvGrpSpPr>
          <p:cNvPr id="217" name="object 217"/>
          <p:cNvGrpSpPr/>
          <p:nvPr/>
        </p:nvGrpSpPr>
        <p:grpSpPr>
          <a:xfrm>
            <a:off x="1985010" y="5142738"/>
            <a:ext cx="914984" cy="434340"/>
            <a:chOff x="1985010" y="5142738"/>
            <a:chExt cx="914984" cy="434340"/>
          </a:xfrm>
        </p:grpSpPr>
        <p:sp>
          <p:nvSpPr>
            <p:cNvPr id="218" name="object 218"/>
            <p:cNvSpPr/>
            <p:nvPr/>
          </p:nvSpPr>
          <p:spPr>
            <a:xfrm>
              <a:off x="1985010" y="5142738"/>
              <a:ext cx="876300" cy="434340"/>
            </a:xfrm>
            <a:custGeom>
              <a:avLst/>
              <a:gdLst/>
              <a:ahLst/>
              <a:cxnLst/>
              <a:rect l="l" t="t" r="r" b="b"/>
              <a:pathLst>
                <a:path w="876300" h="434339">
                  <a:moveTo>
                    <a:pt x="803909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40"/>
                  </a:lnTo>
                  <a:lnTo>
                    <a:pt x="803909" y="434340"/>
                  </a:lnTo>
                  <a:lnTo>
                    <a:pt x="832098" y="428654"/>
                  </a:lnTo>
                  <a:lnTo>
                    <a:pt x="855106" y="413146"/>
                  </a:lnTo>
                  <a:lnTo>
                    <a:pt x="870614" y="390138"/>
                  </a:lnTo>
                  <a:lnTo>
                    <a:pt x="876300" y="361950"/>
                  </a:lnTo>
                  <a:lnTo>
                    <a:pt x="876300" y="72389"/>
                  </a:lnTo>
                  <a:lnTo>
                    <a:pt x="870614" y="44201"/>
                  </a:lnTo>
                  <a:lnTo>
                    <a:pt x="855106" y="21193"/>
                  </a:lnTo>
                  <a:lnTo>
                    <a:pt x="832098" y="5685"/>
                  </a:lnTo>
                  <a:lnTo>
                    <a:pt x="803909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985010" y="5142738"/>
              <a:ext cx="876300" cy="434340"/>
            </a:xfrm>
            <a:custGeom>
              <a:avLst/>
              <a:gdLst/>
              <a:ahLst/>
              <a:cxnLst/>
              <a:rect l="l" t="t" r="r" b="b"/>
              <a:pathLst>
                <a:path w="876300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803909" y="0"/>
                  </a:lnTo>
                  <a:lnTo>
                    <a:pt x="832098" y="5685"/>
                  </a:lnTo>
                  <a:lnTo>
                    <a:pt x="855106" y="21193"/>
                  </a:lnTo>
                  <a:lnTo>
                    <a:pt x="870614" y="44201"/>
                  </a:lnTo>
                  <a:lnTo>
                    <a:pt x="876300" y="72389"/>
                  </a:lnTo>
                  <a:lnTo>
                    <a:pt x="876300" y="361950"/>
                  </a:lnTo>
                  <a:lnTo>
                    <a:pt x="870614" y="390138"/>
                  </a:lnTo>
                  <a:lnTo>
                    <a:pt x="855106" y="413146"/>
                  </a:lnTo>
                  <a:lnTo>
                    <a:pt x="832098" y="428654"/>
                  </a:lnTo>
                  <a:lnTo>
                    <a:pt x="803909" y="434340"/>
                  </a:lnTo>
                  <a:lnTo>
                    <a:pt x="72389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0" name="object 220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997964" y="5177282"/>
              <a:ext cx="902030" cy="121920"/>
            </a:xfrm>
            <a:prstGeom prst="rect">
              <a:avLst/>
            </a:prstGeom>
          </p:spPr>
        </p:pic>
      </p:grpSp>
      <p:grpSp>
        <p:nvGrpSpPr>
          <p:cNvPr id="223" name="object 223"/>
          <p:cNvGrpSpPr/>
          <p:nvPr/>
        </p:nvGrpSpPr>
        <p:grpSpPr>
          <a:xfrm>
            <a:off x="5354065" y="5241290"/>
            <a:ext cx="880744" cy="459740"/>
            <a:chOff x="5354065" y="5241290"/>
            <a:chExt cx="880744" cy="459740"/>
          </a:xfrm>
        </p:grpSpPr>
        <p:sp>
          <p:nvSpPr>
            <p:cNvPr id="224" name="object 224"/>
            <p:cNvSpPr/>
            <p:nvPr/>
          </p:nvSpPr>
          <p:spPr>
            <a:xfrm>
              <a:off x="5366765" y="5253990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27"/>
                  </a:lnTo>
                  <a:lnTo>
                    <a:pt x="21193" y="413137"/>
                  </a:lnTo>
                  <a:lnTo>
                    <a:pt x="44201" y="428651"/>
                  </a:lnTo>
                  <a:lnTo>
                    <a:pt x="72389" y="434340"/>
                  </a:lnTo>
                  <a:lnTo>
                    <a:pt x="782574" y="434340"/>
                  </a:lnTo>
                  <a:lnTo>
                    <a:pt x="810762" y="428651"/>
                  </a:lnTo>
                  <a:lnTo>
                    <a:pt x="833770" y="413137"/>
                  </a:lnTo>
                  <a:lnTo>
                    <a:pt x="849278" y="390127"/>
                  </a:lnTo>
                  <a:lnTo>
                    <a:pt x="854963" y="361950"/>
                  </a:lnTo>
                  <a:lnTo>
                    <a:pt x="854963" y="72390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366765" y="5253990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90"/>
                  </a:lnTo>
                  <a:lnTo>
                    <a:pt x="854963" y="361950"/>
                  </a:lnTo>
                  <a:lnTo>
                    <a:pt x="849278" y="390127"/>
                  </a:lnTo>
                  <a:lnTo>
                    <a:pt x="833770" y="413137"/>
                  </a:lnTo>
                  <a:lnTo>
                    <a:pt x="810762" y="428651"/>
                  </a:lnTo>
                  <a:lnTo>
                    <a:pt x="782574" y="434340"/>
                  </a:lnTo>
                  <a:lnTo>
                    <a:pt x="72389" y="434340"/>
                  </a:lnTo>
                  <a:lnTo>
                    <a:pt x="44201" y="428651"/>
                  </a:lnTo>
                  <a:lnTo>
                    <a:pt x="21193" y="413137"/>
                  </a:lnTo>
                  <a:lnTo>
                    <a:pt x="5685" y="390127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6" name="object 226"/>
          <p:cNvSpPr txBox="1"/>
          <p:nvPr/>
        </p:nvSpPr>
        <p:spPr>
          <a:xfrm>
            <a:off x="5434710" y="5333746"/>
            <a:ext cx="71628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Service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Rep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227" name="object 227"/>
          <p:cNvGrpSpPr/>
          <p:nvPr/>
        </p:nvGrpSpPr>
        <p:grpSpPr>
          <a:xfrm>
            <a:off x="7712202" y="3429761"/>
            <a:ext cx="855344" cy="434340"/>
            <a:chOff x="7712202" y="3429761"/>
            <a:chExt cx="855344" cy="434340"/>
          </a:xfrm>
        </p:grpSpPr>
        <p:sp>
          <p:nvSpPr>
            <p:cNvPr id="228" name="object 228"/>
            <p:cNvSpPr/>
            <p:nvPr/>
          </p:nvSpPr>
          <p:spPr>
            <a:xfrm>
              <a:off x="7712202" y="3429761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4" y="361950"/>
                  </a:lnTo>
                  <a:lnTo>
                    <a:pt x="854964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7712202" y="3429761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4" y="72389"/>
                  </a:lnTo>
                  <a:lnTo>
                    <a:pt x="854964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90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0" name="object 230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7874508" y="3464686"/>
              <a:ext cx="572897" cy="121920"/>
            </a:xfrm>
            <a:prstGeom prst="rect">
              <a:avLst/>
            </a:prstGeom>
          </p:spPr>
        </p:pic>
        <p:pic>
          <p:nvPicPr>
            <p:cNvPr id="231" name="object 231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984236" y="3586606"/>
              <a:ext cx="353568" cy="121920"/>
            </a:xfrm>
            <a:prstGeom prst="rect">
              <a:avLst/>
            </a:prstGeom>
          </p:spPr>
        </p:pic>
      </p:grpSp>
      <p:grpSp>
        <p:nvGrpSpPr>
          <p:cNvPr id="233" name="object 233"/>
          <p:cNvGrpSpPr/>
          <p:nvPr/>
        </p:nvGrpSpPr>
        <p:grpSpPr>
          <a:xfrm>
            <a:off x="4239005" y="4123182"/>
            <a:ext cx="855344" cy="434340"/>
            <a:chOff x="4239005" y="4123182"/>
            <a:chExt cx="855344" cy="434340"/>
          </a:xfrm>
        </p:grpSpPr>
        <p:sp>
          <p:nvSpPr>
            <p:cNvPr id="234" name="object 234"/>
            <p:cNvSpPr/>
            <p:nvPr/>
          </p:nvSpPr>
          <p:spPr>
            <a:xfrm>
              <a:off x="4239005" y="4123182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40"/>
                  </a:lnTo>
                  <a:lnTo>
                    <a:pt x="782574" y="434340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4" y="361950"/>
                  </a:lnTo>
                  <a:lnTo>
                    <a:pt x="854964" y="72390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4239005" y="4123182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4" y="72390"/>
                  </a:lnTo>
                  <a:lnTo>
                    <a:pt x="854964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40"/>
                  </a:lnTo>
                  <a:lnTo>
                    <a:pt x="72390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6" name="object 2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345812" y="4219067"/>
              <a:ext cx="684161" cy="121919"/>
            </a:xfrm>
            <a:prstGeom prst="rect">
              <a:avLst/>
            </a:prstGeom>
          </p:spPr>
        </p:pic>
      </p:grpSp>
      <p:grpSp>
        <p:nvGrpSpPr>
          <p:cNvPr id="238" name="object 238"/>
          <p:cNvGrpSpPr/>
          <p:nvPr/>
        </p:nvGrpSpPr>
        <p:grpSpPr>
          <a:xfrm>
            <a:off x="6535166" y="4040378"/>
            <a:ext cx="880744" cy="523875"/>
            <a:chOff x="6535166" y="4040378"/>
            <a:chExt cx="880744" cy="523875"/>
          </a:xfrm>
        </p:grpSpPr>
        <p:sp>
          <p:nvSpPr>
            <p:cNvPr id="239" name="object 239"/>
            <p:cNvSpPr/>
            <p:nvPr/>
          </p:nvSpPr>
          <p:spPr>
            <a:xfrm>
              <a:off x="6547866" y="4053078"/>
              <a:ext cx="855344" cy="498475"/>
            </a:xfrm>
            <a:custGeom>
              <a:avLst/>
              <a:gdLst/>
              <a:ahLst/>
              <a:cxnLst/>
              <a:rect l="l" t="t" r="r" b="b"/>
              <a:pathLst>
                <a:path w="855345" h="498475">
                  <a:moveTo>
                    <a:pt x="771905" y="0"/>
                  </a:moveTo>
                  <a:lnTo>
                    <a:pt x="83057" y="0"/>
                  </a:lnTo>
                  <a:lnTo>
                    <a:pt x="50738" y="6530"/>
                  </a:lnTo>
                  <a:lnTo>
                    <a:pt x="24336" y="24336"/>
                  </a:lnTo>
                  <a:lnTo>
                    <a:pt x="6530" y="50738"/>
                  </a:lnTo>
                  <a:lnTo>
                    <a:pt x="0" y="83058"/>
                  </a:lnTo>
                  <a:lnTo>
                    <a:pt x="0" y="415290"/>
                  </a:lnTo>
                  <a:lnTo>
                    <a:pt x="6530" y="447609"/>
                  </a:lnTo>
                  <a:lnTo>
                    <a:pt x="24336" y="474011"/>
                  </a:lnTo>
                  <a:lnTo>
                    <a:pt x="50738" y="491817"/>
                  </a:lnTo>
                  <a:lnTo>
                    <a:pt x="83057" y="498348"/>
                  </a:lnTo>
                  <a:lnTo>
                    <a:pt x="771905" y="498348"/>
                  </a:lnTo>
                  <a:lnTo>
                    <a:pt x="804225" y="491817"/>
                  </a:lnTo>
                  <a:lnTo>
                    <a:pt x="830627" y="474011"/>
                  </a:lnTo>
                  <a:lnTo>
                    <a:pt x="848433" y="447609"/>
                  </a:lnTo>
                  <a:lnTo>
                    <a:pt x="854963" y="415290"/>
                  </a:lnTo>
                  <a:lnTo>
                    <a:pt x="854963" y="83058"/>
                  </a:lnTo>
                  <a:lnTo>
                    <a:pt x="848433" y="50738"/>
                  </a:lnTo>
                  <a:lnTo>
                    <a:pt x="830627" y="24336"/>
                  </a:lnTo>
                  <a:lnTo>
                    <a:pt x="804225" y="6530"/>
                  </a:lnTo>
                  <a:lnTo>
                    <a:pt x="771905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6547866" y="4053078"/>
              <a:ext cx="855344" cy="498475"/>
            </a:xfrm>
            <a:custGeom>
              <a:avLst/>
              <a:gdLst/>
              <a:ahLst/>
              <a:cxnLst/>
              <a:rect l="l" t="t" r="r" b="b"/>
              <a:pathLst>
                <a:path w="855345" h="498475">
                  <a:moveTo>
                    <a:pt x="0" y="83058"/>
                  </a:moveTo>
                  <a:lnTo>
                    <a:pt x="6530" y="50738"/>
                  </a:lnTo>
                  <a:lnTo>
                    <a:pt x="24336" y="24336"/>
                  </a:lnTo>
                  <a:lnTo>
                    <a:pt x="50738" y="6530"/>
                  </a:lnTo>
                  <a:lnTo>
                    <a:pt x="83057" y="0"/>
                  </a:lnTo>
                  <a:lnTo>
                    <a:pt x="771905" y="0"/>
                  </a:lnTo>
                  <a:lnTo>
                    <a:pt x="804225" y="6530"/>
                  </a:lnTo>
                  <a:lnTo>
                    <a:pt x="830627" y="24336"/>
                  </a:lnTo>
                  <a:lnTo>
                    <a:pt x="848433" y="50738"/>
                  </a:lnTo>
                  <a:lnTo>
                    <a:pt x="854963" y="83058"/>
                  </a:lnTo>
                  <a:lnTo>
                    <a:pt x="854963" y="415290"/>
                  </a:lnTo>
                  <a:lnTo>
                    <a:pt x="848433" y="447609"/>
                  </a:lnTo>
                  <a:lnTo>
                    <a:pt x="830627" y="474011"/>
                  </a:lnTo>
                  <a:lnTo>
                    <a:pt x="804225" y="491817"/>
                  </a:lnTo>
                  <a:lnTo>
                    <a:pt x="771905" y="498348"/>
                  </a:lnTo>
                  <a:lnTo>
                    <a:pt x="83057" y="498348"/>
                  </a:lnTo>
                  <a:lnTo>
                    <a:pt x="50738" y="491817"/>
                  </a:lnTo>
                  <a:lnTo>
                    <a:pt x="24336" y="474011"/>
                  </a:lnTo>
                  <a:lnTo>
                    <a:pt x="6530" y="447609"/>
                  </a:lnTo>
                  <a:lnTo>
                    <a:pt x="0" y="415290"/>
                  </a:lnTo>
                  <a:lnTo>
                    <a:pt x="0" y="83058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1" name="object 241"/>
          <p:cNvSpPr txBox="1"/>
          <p:nvPr/>
        </p:nvSpPr>
        <p:spPr>
          <a:xfrm>
            <a:off x="6667245" y="4165219"/>
            <a:ext cx="61595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45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Legal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Officer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242" name="object 242"/>
          <p:cNvGrpSpPr/>
          <p:nvPr/>
        </p:nvGrpSpPr>
        <p:grpSpPr>
          <a:xfrm>
            <a:off x="4251197" y="4668773"/>
            <a:ext cx="855344" cy="434340"/>
            <a:chOff x="4251197" y="4668773"/>
            <a:chExt cx="855344" cy="434340"/>
          </a:xfrm>
        </p:grpSpPr>
        <p:sp>
          <p:nvSpPr>
            <p:cNvPr id="243" name="object 243"/>
            <p:cNvSpPr/>
            <p:nvPr/>
          </p:nvSpPr>
          <p:spPr>
            <a:xfrm>
              <a:off x="4251197" y="4668773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782574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89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89" y="434339"/>
                  </a:lnTo>
                  <a:lnTo>
                    <a:pt x="782574" y="434339"/>
                  </a:lnTo>
                  <a:lnTo>
                    <a:pt x="810762" y="428654"/>
                  </a:lnTo>
                  <a:lnTo>
                    <a:pt x="833770" y="413146"/>
                  </a:lnTo>
                  <a:lnTo>
                    <a:pt x="849278" y="390138"/>
                  </a:lnTo>
                  <a:lnTo>
                    <a:pt x="854963" y="361950"/>
                  </a:lnTo>
                  <a:lnTo>
                    <a:pt x="854963" y="72389"/>
                  </a:lnTo>
                  <a:lnTo>
                    <a:pt x="849278" y="44201"/>
                  </a:lnTo>
                  <a:lnTo>
                    <a:pt x="833770" y="21193"/>
                  </a:lnTo>
                  <a:lnTo>
                    <a:pt x="810762" y="5685"/>
                  </a:lnTo>
                  <a:lnTo>
                    <a:pt x="78257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4251197" y="4668773"/>
              <a:ext cx="855344" cy="434340"/>
            </a:xfrm>
            <a:custGeom>
              <a:avLst/>
              <a:gdLst/>
              <a:ahLst/>
              <a:cxnLst/>
              <a:rect l="l" t="t" r="r" b="b"/>
              <a:pathLst>
                <a:path w="855345" h="434339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782574" y="0"/>
                  </a:lnTo>
                  <a:lnTo>
                    <a:pt x="810762" y="5685"/>
                  </a:lnTo>
                  <a:lnTo>
                    <a:pt x="833770" y="21193"/>
                  </a:lnTo>
                  <a:lnTo>
                    <a:pt x="849278" y="44201"/>
                  </a:lnTo>
                  <a:lnTo>
                    <a:pt x="854963" y="72389"/>
                  </a:lnTo>
                  <a:lnTo>
                    <a:pt x="854963" y="361950"/>
                  </a:lnTo>
                  <a:lnTo>
                    <a:pt x="849278" y="390138"/>
                  </a:lnTo>
                  <a:lnTo>
                    <a:pt x="833770" y="413146"/>
                  </a:lnTo>
                  <a:lnTo>
                    <a:pt x="810762" y="428654"/>
                  </a:lnTo>
                  <a:lnTo>
                    <a:pt x="782574" y="434339"/>
                  </a:lnTo>
                  <a:lnTo>
                    <a:pt x="72389" y="434339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89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5" name="object 245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4373244" y="4703063"/>
              <a:ext cx="653148" cy="121919"/>
            </a:xfrm>
            <a:prstGeom prst="rect">
              <a:avLst/>
            </a:prstGeom>
          </p:spPr>
        </p:pic>
        <p:pic>
          <p:nvPicPr>
            <p:cNvPr id="246" name="object 246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4505832" y="4824983"/>
              <a:ext cx="387476" cy="121919"/>
            </a:xfrm>
            <a:prstGeom prst="rect">
              <a:avLst/>
            </a:prstGeom>
          </p:spPr>
        </p:pic>
      </p:grpSp>
      <p:grpSp>
        <p:nvGrpSpPr>
          <p:cNvPr id="249" name="object 249"/>
          <p:cNvGrpSpPr/>
          <p:nvPr/>
        </p:nvGrpSpPr>
        <p:grpSpPr>
          <a:xfrm>
            <a:off x="3092957" y="4066794"/>
            <a:ext cx="890676" cy="436245"/>
            <a:chOff x="3092957" y="4066794"/>
            <a:chExt cx="890676" cy="436245"/>
          </a:xfrm>
        </p:grpSpPr>
        <p:sp>
          <p:nvSpPr>
            <p:cNvPr id="250" name="object 250"/>
            <p:cNvSpPr/>
            <p:nvPr/>
          </p:nvSpPr>
          <p:spPr>
            <a:xfrm>
              <a:off x="3092957" y="4066794"/>
              <a:ext cx="875030" cy="436245"/>
            </a:xfrm>
            <a:custGeom>
              <a:avLst/>
              <a:gdLst/>
              <a:ahLst/>
              <a:cxnLst/>
              <a:rect l="l" t="t" r="r" b="b"/>
              <a:pathLst>
                <a:path w="875029" h="436245">
                  <a:moveTo>
                    <a:pt x="802132" y="0"/>
                  </a:moveTo>
                  <a:lnTo>
                    <a:pt x="72643" y="0"/>
                  </a:lnTo>
                  <a:lnTo>
                    <a:pt x="44362" y="5707"/>
                  </a:lnTo>
                  <a:lnTo>
                    <a:pt x="21272" y="21272"/>
                  </a:lnTo>
                  <a:lnTo>
                    <a:pt x="5707" y="44362"/>
                  </a:lnTo>
                  <a:lnTo>
                    <a:pt x="0" y="72643"/>
                  </a:lnTo>
                  <a:lnTo>
                    <a:pt x="0" y="363219"/>
                  </a:lnTo>
                  <a:lnTo>
                    <a:pt x="5707" y="391501"/>
                  </a:lnTo>
                  <a:lnTo>
                    <a:pt x="21272" y="414591"/>
                  </a:lnTo>
                  <a:lnTo>
                    <a:pt x="44362" y="430156"/>
                  </a:lnTo>
                  <a:lnTo>
                    <a:pt x="72643" y="435863"/>
                  </a:lnTo>
                  <a:lnTo>
                    <a:pt x="802132" y="435863"/>
                  </a:lnTo>
                  <a:lnTo>
                    <a:pt x="830413" y="430156"/>
                  </a:lnTo>
                  <a:lnTo>
                    <a:pt x="853503" y="414591"/>
                  </a:lnTo>
                  <a:lnTo>
                    <a:pt x="869068" y="391501"/>
                  </a:lnTo>
                  <a:lnTo>
                    <a:pt x="874776" y="363219"/>
                  </a:lnTo>
                  <a:lnTo>
                    <a:pt x="874776" y="72643"/>
                  </a:lnTo>
                  <a:lnTo>
                    <a:pt x="869068" y="44362"/>
                  </a:lnTo>
                  <a:lnTo>
                    <a:pt x="853503" y="21272"/>
                  </a:lnTo>
                  <a:lnTo>
                    <a:pt x="830413" y="5707"/>
                  </a:lnTo>
                  <a:lnTo>
                    <a:pt x="802132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3092957" y="4066794"/>
              <a:ext cx="875030" cy="436245"/>
            </a:xfrm>
            <a:custGeom>
              <a:avLst/>
              <a:gdLst/>
              <a:ahLst/>
              <a:cxnLst/>
              <a:rect l="l" t="t" r="r" b="b"/>
              <a:pathLst>
                <a:path w="875029" h="436245">
                  <a:moveTo>
                    <a:pt x="0" y="72643"/>
                  </a:moveTo>
                  <a:lnTo>
                    <a:pt x="5707" y="44362"/>
                  </a:lnTo>
                  <a:lnTo>
                    <a:pt x="21272" y="21272"/>
                  </a:lnTo>
                  <a:lnTo>
                    <a:pt x="44362" y="5707"/>
                  </a:lnTo>
                  <a:lnTo>
                    <a:pt x="72643" y="0"/>
                  </a:lnTo>
                  <a:lnTo>
                    <a:pt x="802132" y="0"/>
                  </a:lnTo>
                  <a:lnTo>
                    <a:pt x="830413" y="5707"/>
                  </a:lnTo>
                  <a:lnTo>
                    <a:pt x="853503" y="21272"/>
                  </a:lnTo>
                  <a:lnTo>
                    <a:pt x="869068" y="44362"/>
                  </a:lnTo>
                  <a:lnTo>
                    <a:pt x="874776" y="72643"/>
                  </a:lnTo>
                  <a:lnTo>
                    <a:pt x="874776" y="363219"/>
                  </a:lnTo>
                  <a:lnTo>
                    <a:pt x="869068" y="391501"/>
                  </a:lnTo>
                  <a:lnTo>
                    <a:pt x="853503" y="414591"/>
                  </a:lnTo>
                  <a:lnTo>
                    <a:pt x="830413" y="430156"/>
                  </a:lnTo>
                  <a:lnTo>
                    <a:pt x="802132" y="435863"/>
                  </a:lnTo>
                  <a:lnTo>
                    <a:pt x="72643" y="435863"/>
                  </a:lnTo>
                  <a:lnTo>
                    <a:pt x="44362" y="430156"/>
                  </a:lnTo>
                  <a:lnTo>
                    <a:pt x="21272" y="414591"/>
                  </a:lnTo>
                  <a:lnTo>
                    <a:pt x="5707" y="391501"/>
                  </a:lnTo>
                  <a:lnTo>
                    <a:pt x="0" y="363219"/>
                  </a:lnTo>
                  <a:lnTo>
                    <a:pt x="0" y="72643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2" name="object 25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123564" y="4163314"/>
              <a:ext cx="860069" cy="121919"/>
            </a:xfrm>
            <a:prstGeom prst="rect">
              <a:avLst/>
            </a:prstGeom>
          </p:spPr>
        </p:pic>
      </p:grpSp>
      <p:grpSp>
        <p:nvGrpSpPr>
          <p:cNvPr id="254" name="object 254"/>
          <p:cNvGrpSpPr/>
          <p:nvPr/>
        </p:nvGrpSpPr>
        <p:grpSpPr>
          <a:xfrm>
            <a:off x="8893302" y="4798314"/>
            <a:ext cx="1022985" cy="434340"/>
            <a:chOff x="8893302" y="4798314"/>
            <a:chExt cx="1022985" cy="434340"/>
          </a:xfrm>
        </p:grpSpPr>
        <p:sp>
          <p:nvSpPr>
            <p:cNvPr id="255" name="object 255"/>
            <p:cNvSpPr/>
            <p:nvPr/>
          </p:nvSpPr>
          <p:spPr>
            <a:xfrm>
              <a:off x="8893302" y="4798314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950214" y="0"/>
                  </a:moveTo>
                  <a:lnTo>
                    <a:pt x="72390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38"/>
                  </a:lnTo>
                  <a:lnTo>
                    <a:pt x="21193" y="413146"/>
                  </a:lnTo>
                  <a:lnTo>
                    <a:pt x="44201" y="428654"/>
                  </a:lnTo>
                  <a:lnTo>
                    <a:pt x="72390" y="434340"/>
                  </a:lnTo>
                  <a:lnTo>
                    <a:pt x="950214" y="434340"/>
                  </a:lnTo>
                  <a:lnTo>
                    <a:pt x="978402" y="428654"/>
                  </a:lnTo>
                  <a:lnTo>
                    <a:pt x="1001410" y="413146"/>
                  </a:lnTo>
                  <a:lnTo>
                    <a:pt x="1016918" y="390138"/>
                  </a:lnTo>
                  <a:lnTo>
                    <a:pt x="1022603" y="361950"/>
                  </a:lnTo>
                  <a:lnTo>
                    <a:pt x="1022603" y="72390"/>
                  </a:lnTo>
                  <a:lnTo>
                    <a:pt x="1016918" y="44201"/>
                  </a:lnTo>
                  <a:lnTo>
                    <a:pt x="1001410" y="21193"/>
                  </a:lnTo>
                  <a:lnTo>
                    <a:pt x="978402" y="5685"/>
                  </a:lnTo>
                  <a:lnTo>
                    <a:pt x="95021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8893302" y="4798314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90" y="0"/>
                  </a:lnTo>
                  <a:lnTo>
                    <a:pt x="950214" y="0"/>
                  </a:lnTo>
                  <a:lnTo>
                    <a:pt x="978402" y="5685"/>
                  </a:lnTo>
                  <a:lnTo>
                    <a:pt x="1001410" y="21193"/>
                  </a:lnTo>
                  <a:lnTo>
                    <a:pt x="1016918" y="44201"/>
                  </a:lnTo>
                  <a:lnTo>
                    <a:pt x="1022603" y="72390"/>
                  </a:lnTo>
                  <a:lnTo>
                    <a:pt x="1022603" y="361950"/>
                  </a:lnTo>
                  <a:lnTo>
                    <a:pt x="1016918" y="390138"/>
                  </a:lnTo>
                  <a:lnTo>
                    <a:pt x="1001410" y="413146"/>
                  </a:lnTo>
                  <a:lnTo>
                    <a:pt x="978402" y="428654"/>
                  </a:lnTo>
                  <a:lnTo>
                    <a:pt x="950214" y="434340"/>
                  </a:lnTo>
                  <a:lnTo>
                    <a:pt x="72390" y="434340"/>
                  </a:lnTo>
                  <a:lnTo>
                    <a:pt x="44201" y="428654"/>
                  </a:lnTo>
                  <a:lnTo>
                    <a:pt x="21193" y="413146"/>
                  </a:lnTo>
                  <a:lnTo>
                    <a:pt x="5685" y="390138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7" name="object 257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143365" y="4893818"/>
              <a:ext cx="576681" cy="121919"/>
            </a:xfrm>
            <a:prstGeom prst="rect">
              <a:avLst/>
            </a:prstGeom>
          </p:spPr>
        </p:pic>
      </p:grpSp>
      <p:grpSp>
        <p:nvGrpSpPr>
          <p:cNvPr id="259" name="object 259"/>
          <p:cNvGrpSpPr/>
          <p:nvPr/>
        </p:nvGrpSpPr>
        <p:grpSpPr>
          <a:xfrm>
            <a:off x="8900921" y="5327141"/>
            <a:ext cx="1022985" cy="434340"/>
            <a:chOff x="8900921" y="5327141"/>
            <a:chExt cx="1022985" cy="434340"/>
          </a:xfrm>
        </p:grpSpPr>
        <p:sp>
          <p:nvSpPr>
            <p:cNvPr id="260" name="object 260"/>
            <p:cNvSpPr/>
            <p:nvPr/>
          </p:nvSpPr>
          <p:spPr>
            <a:xfrm>
              <a:off x="8900921" y="5327141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950213" y="0"/>
                  </a:moveTo>
                  <a:lnTo>
                    <a:pt x="72389" y="0"/>
                  </a:lnTo>
                  <a:lnTo>
                    <a:pt x="44201" y="5685"/>
                  </a:lnTo>
                  <a:lnTo>
                    <a:pt x="21193" y="21193"/>
                  </a:lnTo>
                  <a:lnTo>
                    <a:pt x="5685" y="44201"/>
                  </a:lnTo>
                  <a:lnTo>
                    <a:pt x="0" y="72390"/>
                  </a:lnTo>
                  <a:lnTo>
                    <a:pt x="0" y="361950"/>
                  </a:lnTo>
                  <a:lnTo>
                    <a:pt x="5685" y="390127"/>
                  </a:lnTo>
                  <a:lnTo>
                    <a:pt x="21193" y="413137"/>
                  </a:lnTo>
                  <a:lnTo>
                    <a:pt x="44201" y="428651"/>
                  </a:lnTo>
                  <a:lnTo>
                    <a:pt x="72389" y="434340"/>
                  </a:lnTo>
                  <a:lnTo>
                    <a:pt x="950213" y="434340"/>
                  </a:lnTo>
                  <a:lnTo>
                    <a:pt x="978402" y="428651"/>
                  </a:lnTo>
                  <a:lnTo>
                    <a:pt x="1001410" y="413137"/>
                  </a:lnTo>
                  <a:lnTo>
                    <a:pt x="1016918" y="390127"/>
                  </a:lnTo>
                  <a:lnTo>
                    <a:pt x="1022603" y="361950"/>
                  </a:lnTo>
                  <a:lnTo>
                    <a:pt x="1022603" y="72390"/>
                  </a:lnTo>
                  <a:lnTo>
                    <a:pt x="1016918" y="44201"/>
                  </a:lnTo>
                  <a:lnTo>
                    <a:pt x="1001410" y="21193"/>
                  </a:lnTo>
                  <a:lnTo>
                    <a:pt x="978402" y="5685"/>
                  </a:lnTo>
                  <a:lnTo>
                    <a:pt x="950213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8900921" y="5327141"/>
              <a:ext cx="1022985" cy="434340"/>
            </a:xfrm>
            <a:custGeom>
              <a:avLst/>
              <a:gdLst/>
              <a:ahLst/>
              <a:cxnLst/>
              <a:rect l="l" t="t" r="r" b="b"/>
              <a:pathLst>
                <a:path w="1022984" h="434339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950213" y="0"/>
                  </a:lnTo>
                  <a:lnTo>
                    <a:pt x="978402" y="5685"/>
                  </a:lnTo>
                  <a:lnTo>
                    <a:pt x="1001410" y="21193"/>
                  </a:lnTo>
                  <a:lnTo>
                    <a:pt x="1016918" y="44201"/>
                  </a:lnTo>
                  <a:lnTo>
                    <a:pt x="1022603" y="72390"/>
                  </a:lnTo>
                  <a:lnTo>
                    <a:pt x="1022603" y="361950"/>
                  </a:lnTo>
                  <a:lnTo>
                    <a:pt x="1016918" y="390127"/>
                  </a:lnTo>
                  <a:lnTo>
                    <a:pt x="1001410" y="413137"/>
                  </a:lnTo>
                  <a:lnTo>
                    <a:pt x="978402" y="428651"/>
                  </a:lnTo>
                  <a:lnTo>
                    <a:pt x="950213" y="434340"/>
                  </a:lnTo>
                  <a:lnTo>
                    <a:pt x="72389" y="434340"/>
                  </a:lnTo>
                  <a:lnTo>
                    <a:pt x="44201" y="428651"/>
                  </a:lnTo>
                  <a:lnTo>
                    <a:pt x="21193" y="413137"/>
                  </a:lnTo>
                  <a:lnTo>
                    <a:pt x="5685" y="390127"/>
                  </a:lnTo>
                  <a:lnTo>
                    <a:pt x="0" y="361950"/>
                  </a:lnTo>
                  <a:lnTo>
                    <a:pt x="0" y="72390"/>
                  </a:lnTo>
                  <a:close/>
                </a:path>
              </a:pathLst>
            </a:custGeom>
            <a:ln w="25399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2" name="object 262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9030334" y="5422645"/>
              <a:ext cx="810056" cy="121919"/>
            </a:xfrm>
            <a:prstGeom prst="rect">
              <a:avLst/>
            </a:prstGeom>
          </p:spPr>
        </p:pic>
      </p:grpSp>
      <p:grpSp>
        <p:nvGrpSpPr>
          <p:cNvPr id="264" name="object 264"/>
          <p:cNvGrpSpPr/>
          <p:nvPr/>
        </p:nvGrpSpPr>
        <p:grpSpPr>
          <a:xfrm>
            <a:off x="6509004" y="799337"/>
            <a:ext cx="3396234" cy="748665"/>
            <a:chOff x="6509004" y="799337"/>
            <a:chExt cx="3396234" cy="748665"/>
          </a:xfrm>
        </p:grpSpPr>
        <p:sp>
          <p:nvSpPr>
            <p:cNvPr id="265" name="object 265"/>
            <p:cNvSpPr/>
            <p:nvPr/>
          </p:nvSpPr>
          <p:spPr>
            <a:xfrm>
              <a:off x="6509004" y="1328927"/>
              <a:ext cx="1999614" cy="0"/>
            </a:xfrm>
            <a:custGeom>
              <a:avLst/>
              <a:gdLst/>
              <a:ahLst/>
              <a:cxnLst/>
              <a:rect l="l" t="t" r="r" b="b"/>
              <a:pathLst>
                <a:path w="1999615">
                  <a:moveTo>
                    <a:pt x="0" y="0"/>
                  </a:moveTo>
                  <a:lnTo>
                    <a:pt x="1999234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8518398" y="799337"/>
              <a:ext cx="1386840" cy="748665"/>
            </a:xfrm>
            <a:custGeom>
              <a:avLst/>
              <a:gdLst/>
              <a:ahLst/>
              <a:cxnLst/>
              <a:rect l="l" t="t" r="r" b="b"/>
              <a:pathLst>
                <a:path w="1386840" h="748665">
                  <a:moveTo>
                    <a:pt x="1262126" y="0"/>
                  </a:moveTo>
                  <a:lnTo>
                    <a:pt x="124713" y="0"/>
                  </a:lnTo>
                  <a:lnTo>
                    <a:pt x="76188" y="9806"/>
                  </a:lnTo>
                  <a:lnTo>
                    <a:pt x="36544" y="36544"/>
                  </a:lnTo>
                  <a:lnTo>
                    <a:pt x="9806" y="76188"/>
                  </a:lnTo>
                  <a:lnTo>
                    <a:pt x="0" y="124713"/>
                  </a:lnTo>
                  <a:lnTo>
                    <a:pt x="0" y="623570"/>
                  </a:lnTo>
                  <a:lnTo>
                    <a:pt x="9806" y="672095"/>
                  </a:lnTo>
                  <a:lnTo>
                    <a:pt x="36544" y="711739"/>
                  </a:lnTo>
                  <a:lnTo>
                    <a:pt x="76188" y="738477"/>
                  </a:lnTo>
                  <a:lnTo>
                    <a:pt x="124713" y="748284"/>
                  </a:lnTo>
                  <a:lnTo>
                    <a:pt x="1262126" y="748284"/>
                  </a:lnTo>
                  <a:lnTo>
                    <a:pt x="1310651" y="738477"/>
                  </a:lnTo>
                  <a:lnTo>
                    <a:pt x="1350295" y="711739"/>
                  </a:lnTo>
                  <a:lnTo>
                    <a:pt x="1377033" y="672095"/>
                  </a:lnTo>
                  <a:lnTo>
                    <a:pt x="1386840" y="623570"/>
                  </a:lnTo>
                  <a:lnTo>
                    <a:pt x="1386840" y="124713"/>
                  </a:lnTo>
                  <a:lnTo>
                    <a:pt x="1377033" y="76188"/>
                  </a:lnTo>
                  <a:lnTo>
                    <a:pt x="1350295" y="36544"/>
                  </a:lnTo>
                  <a:lnTo>
                    <a:pt x="1310651" y="9806"/>
                  </a:lnTo>
                  <a:lnTo>
                    <a:pt x="1262126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8518398" y="799337"/>
              <a:ext cx="1386840" cy="748665"/>
            </a:xfrm>
            <a:custGeom>
              <a:avLst/>
              <a:gdLst/>
              <a:ahLst/>
              <a:cxnLst/>
              <a:rect l="l" t="t" r="r" b="b"/>
              <a:pathLst>
                <a:path w="1386840" h="748665">
                  <a:moveTo>
                    <a:pt x="0" y="124713"/>
                  </a:moveTo>
                  <a:lnTo>
                    <a:pt x="9806" y="76188"/>
                  </a:lnTo>
                  <a:lnTo>
                    <a:pt x="36544" y="36544"/>
                  </a:lnTo>
                  <a:lnTo>
                    <a:pt x="76188" y="9806"/>
                  </a:lnTo>
                  <a:lnTo>
                    <a:pt x="124713" y="0"/>
                  </a:lnTo>
                  <a:lnTo>
                    <a:pt x="1262126" y="0"/>
                  </a:lnTo>
                  <a:lnTo>
                    <a:pt x="1310651" y="9806"/>
                  </a:lnTo>
                  <a:lnTo>
                    <a:pt x="1350295" y="36544"/>
                  </a:lnTo>
                  <a:lnTo>
                    <a:pt x="1377033" y="76188"/>
                  </a:lnTo>
                  <a:lnTo>
                    <a:pt x="1386840" y="124713"/>
                  </a:lnTo>
                  <a:lnTo>
                    <a:pt x="1386840" y="623570"/>
                  </a:lnTo>
                  <a:lnTo>
                    <a:pt x="1377033" y="672095"/>
                  </a:lnTo>
                  <a:lnTo>
                    <a:pt x="1350295" y="711739"/>
                  </a:lnTo>
                  <a:lnTo>
                    <a:pt x="1310651" y="738477"/>
                  </a:lnTo>
                  <a:lnTo>
                    <a:pt x="1262126" y="748284"/>
                  </a:lnTo>
                  <a:lnTo>
                    <a:pt x="124713" y="748284"/>
                  </a:lnTo>
                  <a:lnTo>
                    <a:pt x="76188" y="738477"/>
                  </a:lnTo>
                  <a:lnTo>
                    <a:pt x="36544" y="711739"/>
                  </a:lnTo>
                  <a:lnTo>
                    <a:pt x="9806" y="672095"/>
                  </a:lnTo>
                  <a:lnTo>
                    <a:pt x="0" y="623570"/>
                  </a:lnTo>
                  <a:lnTo>
                    <a:pt x="0" y="124713"/>
                  </a:lnTo>
                  <a:close/>
                </a:path>
              </a:pathLst>
            </a:custGeom>
            <a:ln w="254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8" name="object 268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8770366" y="1051305"/>
              <a:ext cx="929157" cy="12192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Aníbarro Irene</dc:creator>
  <cp:lastModifiedBy>Ivanova Elena</cp:lastModifiedBy>
  <cp:revision>2</cp:revision>
  <dcterms:created xsi:type="dcterms:W3CDTF">2022-07-12T07:00:31Z</dcterms:created>
  <dcterms:modified xsi:type="dcterms:W3CDTF">2022-07-13T09:44:20Z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2022-06-30T00:00:00Z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2022-07-12T00:00:00Z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MSIP_Label_19540963-e559-4020-8a90-fe8a502c2801_Enabled">
    <vt:lpwstr>true</vt:lpwstr>
  </property>
  <property fmtid="{D5CDD505-2E9C-101B-9397-08002B2CF9AE}" pid="7" name="MSIP_Label_19540963-e559-4020-8a90-fe8a502c2801_SetDate">
    <vt:lpwstr>2022-07-12T07:00:55Z</vt:lpwstr>
  </property>
  <property fmtid="{D5CDD505-2E9C-101B-9397-08002B2CF9AE}" pid="8" name="MSIP_Label_19540963-e559-4020-8a90-fe8a502c2801_Method">
    <vt:lpwstr>Standard</vt:lpwstr>
  </property>
  <property fmtid="{D5CDD505-2E9C-101B-9397-08002B2CF9AE}" pid="9" name="MSIP_Label_19540963-e559-4020-8a90-fe8a502c2801_Name">
    <vt:lpwstr>19540963-e559-4020-8a90-fe8a502c2801</vt:lpwstr>
  </property>
  <property fmtid="{D5CDD505-2E9C-101B-9397-08002B2CF9AE}" pid="10" name="MSIP_Label_19540963-e559-4020-8a90-fe8a502c2801_SiteId">
    <vt:lpwstr>f25493ae-1c98-41d7-8a33-0be75f5fe603</vt:lpwstr>
  </property>
  <property fmtid="{D5CDD505-2E9C-101B-9397-08002B2CF9AE}" pid="11" name="MSIP_Label_19540963-e559-4020-8a90-fe8a502c2801_ActionId">
    <vt:lpwstr>f4c6ee1a-4454-4dbd-98ec-f764f80dd911</vt:lpwstr>
  </property>
  <property fmtid="{D5CDD505-2E9C-101B-9397-08002B2CF9AE}" pid="12" name="MSIP_Label_19540963-e559-4020-8a90-fe8a502c2801_ContentBits">
    <vt:lpwstr>0</vt:lpwstr>
  </property>
</Properties>
</file>