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webextensions/webextension2.xml" ContentType="application/vnd.ms-office.webextension+xml"/>
  <Override PartName="/ppt/webextensions/webextension3.xml" ContentType="application/vnd.ms-office.webextension+xml"/>
  <Override PartName="/ppt/webextensions/webextension4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147481551" r:id="rId5"/>
  </p:sldIdLst>
  <p:sldSz cx="12192000" cy="6858000"/>
  <p:notesSz cx="6797675" cy="9926638"/>
  <p:embeddedFontLst>
    <p:embeddedFont>
      <p:font typeface="Volvo Broad Pro" panose="02000606020000020004" pitchFamily="50" charset="0"/>
      <p:regular r:id="rId8"/>
    </p:embeddedFont>
    <p:embeddedFont>
      <p:font typeface="Volvo Broad Pro Digital" panose="020B0606030202080204" pitchFamily="34" charset="0"/>
      <p:regular r:id="rId9"/>
    </p:embeddedFont>
    <p:embeddedFont>
      <p:font typeface="Volvo Novum" panose="020B0503040502060204" pitchFamily="34" charset="0"/>
      <p:regular r:id="rId10"/>
      <p:bold r:id="rId11"/>
      <p:italic r:id="rId12"/>
      <p:boldItalic r:id="rId13"/>
    </p:embeddedFont>
    <p:embeddedFont>
      <p:font typeface="Volvo Novum Medium" panose="020B0603040502060204" pitchFamily="34" charset="0"/>
      <p:regular r:id="rId14"/>
      <p:italic r:id="rId15"/>
    </p:embeddedFont>
    <p:embeddedFont>
      <p:font typeface="Volvo Novum SemiLight" panose="020B0403040502060204" pitchFamily="34" charset="0"/>
      <p:regular r:id="rId16"/>
      <p:italic r:id="rId17"/>
    </p:embeddedFont>
  </p:embeddedFontLst>
  <p:custDataLst>
    <p:tags r:id="rId18"/>
  </p:custDataLst>
  <p:defaultTextStyle>
    <a:defPPr>
      <a:defRPr lang="sv-SE"/>
    </a:defPPr>
    <a:lvl1pPr marL="0" algn="l" defTabSz="967618" rtl="0" eaLnBrk="1" latinLnBrk="0" hangingPunct="1">
      <a:defRPr sz="1905" kern="1200">
        <a:solidFill>
          <a:schemeClr val="tx1"/>
        </a:solidFill>
        <a:latin typeface="+mn-lt"/>
        <a:ea typeface="+mn-ea"/>
        <a:cs typeface="+mn-cs"/>
      </a:defRPr>
    </a:lvl1pPr>
    <a:lvl2pPr marL="483809" algn="l" defTabSz="967618" rtl="0" eaLnBrk="1" latinLnBrk="0" hangingPunct="1">
      <a:defRPr sz="1905" kern="1200">
        <a:solidFill>
          <a:schemeClr val="tx1"/>
        </a:solidFill>
        <a:latin typeface="+mn-lt"/>
        <a:ea typeface="+mn-ea"/>
        <a:cs typeface="+mn-cs"/>
      </a:defRPr>
    </a:lvl2pPr>
    <a:lvl3pPr marL="967618" algn="l" defTabSz="967618" rtl="0" eaLnBrk="1" latinLnBrk="0" hangingPunct="1">
      <a:defRPr sz="1905" kern="1200">
        <a:solidFill>
          <a:schemeClr val="tx1"/>
        </a:solidFill>
        <a:latin typeface="+mn-lt"/>
        <a:ea typeface="+mn-ea"/>
        <a:cs typeface="+mn-cs"/>
      </a:defRPr>
    </a:lvl3pPr>
    <a:lvl4pPr marL="1451427" algn="l" defTabSz="967618" rtl="0" eaLnBrk="1" latinLnBrk="0" hangingPunct="1">
      <a:defRPr sz="1905" kern="1200">
        <a:solidFill>
          <a:schemeClr val="tx1"/>
        </a:solidFill>
        <a:latin typeface="+mn-lt"/>
        <a:ea typeface="+mn-ea"/>
        <a:cs typeface="+mn-cs"/>
      </a:defRPr>
    </a:lvl4pPr>
    <a:lvl5pPr marL="1935236" algn="l" defTabSz="967618" rtl="0" eaLnBrk="1" latinLnBrk="0" hangingPunct="1">
      <a:defRPr sz="1905" kern="1200">
        <a:solidFill>
          <a:schemeClr val="tx1"/>
        </a:solidFill>
        <a:latin typeface="+mn-lt"/>
        <a:ea typeface="+mn-ea"/>
        <a:cs typeface="+mn-cs"/>
      </a:defRPr>
    </a:lvl5pPr>
    <a:lvl6pPr marL="2419045" algn="l" defTabSz="967618" rtl="0" eaLnBrk="1" latinLnBrk="0" hangingPunct="1">
      <a:defRPr sz="1905" kern="1200">
        <a:solidFill>
          <a:schemeClr val="tx1"/>
        </a:solidFill>
        <a:latin typeface="+mn-lt"/>
        <a:ea typeface="+mn-ea"/>
        <a:cs typeface="+mn-cs"/>
      </a:defRPr>
    </a:lvl6pPr>
    <a:lvl7pPr marL="2902854" algn="l" defTabSz="967618" rtl="0" eaLnBrk="1" latinLnBrk="0" hangingPunct="1">
      <a:defRPr sz="1905" kern="1200">
        <a:solidFill>
          <a:schemeClr val="tx1"/>
        </a:solidFill>
        <a:latin typeface="+mn-lt"/>
        <a:ea typeface="+mn-ea"/>
        <a:cs typeface="+mn-cs"/>
      </a:defRPr>
    </a:lvl7pPr>
    <a:lvl8pPr marL="3386663" algn="l" defTabSz="967618" rtl="0" eaLnBrk="1" latinLnBrk="0" hangingPunct="1">
      <a:defRPr sz="1905" kern="1200">
        <a:solidFill>
          <a:schemeClr val="tx1"/>
        </a:solidFill>
        <a:latin typeface="+mn-lt"/>
        <a:ea typeface="+mn-ea"/>
        <a:cs typeface="+mn-cs"/>
      </a:defRPr>
    </a:lvl8pPr>
    <a:lvl9pPr marL="3870472" algn="l" defTabSz="967618" rtl="0" eaLnBrk="1" latinLnBrk="0" hangingPunct="1">
      <a:defRPr sz="19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78B833"/>
    <a:srgbClr val="E1DFDD"/>
    <a:srgbClr val="DDDDDD"/>
    <a:srgbClr val="EAEAEA"/>
    <a:srgbClr val="BACFD8"/>
    <a:srgbClr val="182871"/>
    <a:srgbClr val="E8E5E3"/>
    <a:srgbClr val="D3CECA"/>
    <a:srgbClr val="BDB6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6F5FC77-1911-4461-8E5F-D021B13D3944}" v="40" dt="2025-04-08T10:36:09.11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4" autoAdjust="0"/>
    <p:restoredTop sz="96213" autoAdjust="0"/>
  </p:normalViewPr>
  <p:slideViewPr>
    <p:cSldViewPr snapToGrid="0">
      <p:cViewPr varScale="1">
        <p:scale>
          <a:sx n="78" d="100"/>
          <a:sy n="78" d="100"/>
        </p:scale>
        <p:origin x="850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>
        <p:scale>
          <a:sx n="65" d="100"/>
          <a:sy n="65" d="100"/>
        </p:scale>
        <p:origin x="-2322" y="-7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tags" Target="tags/tag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handoutMaster" Target="handoutMasters/handoutMaster1.xml"/><Relationship Id="rId12" Type="http://schemas.openxmlformats.org/officeDocument/2006/relationships/font" Target="fonts/font5.fntdata"/><Relationship Id="rId17" Type="http://schemas.openxmlformats.org/officeDocument/2006/relationships/font" Target="fonts/font10.fntdata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font" Target="fonts/font9.fntdata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4.fntdata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font" Target="fonts/font8.fntdata"/><Relationship Id="rId23" Type="http://schemas.openxmlformats.org/officeDocument/2006/relationships/tableStyles" Target="tableStyles.xml"/><Relationship Id="rId10" Type="http://schemas.openxmlformats.org/officeDocument/2006/relationships/font" Target="fonts/font3.fntdata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font" Target="fonts/font2.fntdata"/><Relationship Id="rId14" Type="http://schemas.openxmlformats.org/officeDocument/2006/relationships/font" Target="fonts/font7.fntdata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ristina Carabias" userId="c7a0b29a-8be3-4dbf-be3e-76839b1d5377" providerId="ADAL" clId="{E6F5FC77-1911-4461-8E5F-D021B13D3944}"/>
    <pc:docChg chg="custSel mod modSld">
      <pc:chgData name="Cristina Carabias" userId="c7a0b29a-8be3-4dbf-be3e-76839b1d5377" providerId="ADAL" clId="{E6F5FC77-1911-4461-8E5F-D021B13D3944}" dt="2025-04-08T10:36:18.365" v="49" actId="1076"/>
      <pc:docMkLst>
        <pc:docMk/>
      </pc:docMkLst>
      <pc:sldChg chg="addSp delSp modSp mod">
        <pc:chgData name="Cristina Carabias" userId="c7a0b29a-8be3-4dbf-be3e-76839b1d5377" providerId="ADAL" clId="{E6F5FC77-1911-4461-8E5F-D021B13D3944}" dt="2025-04-08T10:36:18.365" v="49" actId="1076"/>
        <pc:sldMkLst>
          <pc:docMk/>
          <pc:sldMk cId="1746017751" sldId="2147481551"/>
        </pc:sldMkLst>
        <pc:spChg chg="add mod">
          <ac:chgData name="Cristina Carabias" userId="c7a0b29a-8be3-4dbf-be3e-76839b1d5377" providerId="ADAL" clId="{E6F5FC77-1911-4461-8E5F-D021B13D3944}" dt="2025-04-08T10:35:36.635" v="44"/>
          <ac:spMkLst>
            <pc:docMk/>
            <pc:sldMk cId="1746017751" sldId="2147481551"/>
            <ac:spMk id="8" creationId="{5D349910-20B6-A2F8-DBD9-EADC9B80F3AD}"/>
          </ac:spMkLst>
        </pc:spChg>
        <pc:spChg chg="add mod">
          <ac:chgData name="Cristina Carabias" userId="c7a0b29a-8be3-4dbf-be3e-76839b1d5377" providerId="ADAL" clId="{E6F5FC77-1911-4461-8E5F-D021B13D3944}" dt="2025-04-08T10:35:36.635" v="44"/>
          <ac:spMkLst>
            <pc:docMk/>
            <pc:sldMk cId="1746017751" sldId="2147481551"/>
            <ac:spMk id="9" creationId="{8BF89F3A-C32A-F1A8-6E7A-624A6A68358C}"/>
          </ac:spMkLst>
        </pc:spChg>
        <pc:spChg chg="mod">
          <ac:chgData name="Cristina Carabias" userId="c7a0b29a-8be3-4dbf-be3e-76839b1d5377" providerId="ADAL" clId="{E6F5FC77-1911-4461-8E5F-D021B13D3944}" dt="2025-04-08T10:28:09.018" v="1" actId="6549"/>
          <ac:spMkLst>
            <pc:docMk/>
            <pc:sldMk cId="1746017751" sldId="2147481551"/>
            <ac:spMk id="11" creationId="{0615A19C-4DB2-930A-59CE-8DBB4352BCCB}"/>
          </ac:spMkLst>
        </pc:spChg>
        <pc:spChg chg="del">
          <ac:chgData name="Cristina Carabias" userId="c7a0b29a-8be3-4dbf-be3e-76839b1d5377" providerId="ADAL" clId="{E6F5FC77-1911-4461-8E5F-D021B13D3944}" dt="2025-04-08T10:28:22.587" v="7" actId="478"/>
          <ac:spMkLst>
            <pc:docMk/>
            <pc:sldMk cId="1746017751" sldId="2147481551"/>
            <ac:spMk id="54" creationId="{330FDFA9-896E-5648-E3CF-BBB6C9339C4A}"/>
          </ac:spMkLst>
        </pc:spChg>
        <pc:spChg chg="del">
          <ac:chgData name="Cristina Carabias" userId="c7a0b29a-8be3-4dbf-be3e-76839b1d5377" providerId="ADAL" clId="{E6F5FC77-1911-4461-8E5F-D021B13D3944}" dt="2025-04-08T10:28:18.251" v="4" actId="478"/>
          <ac:spMkLst>
            <pc:docMk/>
            <pc:sldMk cId="1746017751" sldId="2147481551"/>
            <ac:spMk id="80" creationId="{34941EFF-D763-8F03-62FC-95EC5B6AEABD}"/>
          </ac:spMkLst>
        </pc:spChg>
        <pc:spChg chg="del">
          <ac:chgData name="Cristina Carabias" userId="c7a0b29a-8be3-4dbf-be3e-76839b1d5377" providerId="ADAL" clId="{E6F5FC77-1911-4461-8E5F-D021B13D3944}" dt="2025-04-08T10:28:19.766" v="5" actId="478"/>
          <ac:spMkLst>
            <pc:docMk/>
            <pc:sldMk cId="1746017751" sldId="2147481551"/>
            <ac:spMk id="81" creationId="{94230E79-8774-6C92-6F11-B7492D4EF9C5}"/>
          </ac:spMkLst>
        </pc:spChg>
        <pc:grpChg chg="add mod">
          <ac:chgData name="Cristina Carabias" userId="c7a0b29a-8be3-4dbf-be3e-76839b1d5377" providerId="ADAL" clId="{E6F5FC77-1911-4461-8E5F-D021B13D3944}" dt="2025-04-08T10:36:18.365" v="49" actId="1076"/>
          <ac:grpSpMkLst>
            <pc:docMk/>
            <pc:sldMk cId="1746017751" sldId="2147481551"/>
            <ac:grpSpMk id="6" creationId="{8E21CD12-30E3-981F-75E1-AB006F33D58F}"/>
          </ac:grpSpMkLst>
        </pc:grpChg>
        <pc:graphicFrameChg chg="mod">
          <ac:chgData name="Cristina Carabias" userId="c7a0b29a-8be3-4dbf-be3e-76839b1d5377" providerId="ADAL" clId="{E6F5FC77-1911-4461-8E5F-D021B13D3944}" dt="2025-04-08T10:35:43.689" v="46" actId="20577"/>
          <ac:graphicFrameMkLst>
            <pc:docMk/>
            <pc:sldMk cId="1746017751" sldId="2147481551"/>
            <ac:graphicFrameMk id="3" creationId="{88427146-49EC-138D-75FC-E5407DBBD5E2}"/>
          </ac:graphicFrameMkLst>
        </pc:graphicFrameChg>
        <pc:picChg chg="del">
          <ac:chgData name="Cristina Carabias" userId="c7a0b29a-8be3-4dbf-be3e-76839b1d5377" providerId="ADAL" clId="{E6F5FC77-1911-4461-8E5F-D021B13D3944}" dt="2025-04-08T10:28:13.848" v="2" actId="478"/>
          <ac:picMkLst>
            <pc:docMk/>
            <pc:sldMk cId="1746017751" sldId="2147481551"/>
            <ac:picMk id="83" creationId="{D3D00A86-8F8F-BC63-E63B-1C4F7B5EA3A7}"/>
          </ac:picMkLst>
        </pc:picChg>
        <pc:picChg chg="del">
          <ac:chgData name="Cristina Carabias" userId="c7a0b29a-8be3-4dbf-be3e-76839b1d5377" providerId="ADAL" clId="{E6F5FC77-1911-4461-8E5F-D021B13D3944}" dt="2025-04-08T10:28:21.468" v="6" actId="478"/>
          <ac:picMkLst>
            <pc:docMk/>
            <pc:sldMk cId="1746017751" sldId="2147481551"/>
            <ac:picMk id="84" creationId="{FF8799D8-2CBD-B45A-E2A8-E0B1163BAB5F}"/>
          </ac:picMkLst>
        </pc:picChg>
        <pc:cxnChg chg="add mod">
          <ac:chgData name="Cristina Carabias" userId="c7a0b29a-8be3-4dbf-be3e-76839b1d5377" providerId="ADAL" clId="{E6F5FC77-1911-4461-8E5F-D021B13D3944}" dt="2025-04-08T10:36:14.825" v="48" actId="17032"/>
          <ac:cxnSpMkLst>
            <pc:docMk/>
            <pc:sldMk cId="1746017751" sldId="2147481551"/>
            <ac:cxnSpMk id="12" creationId="{F5F4555E-A8E1-0C8D-7A27-0A2F0EDF3F21}"/>
          </ac:cxnSpMkLst>
        </pc:cxnChg>
        <pc:cxnChg chg="del">
          <ac:chgData name="Cristina Carabias" userId="c7a0b29a-8be3-4dbf-be3e-76839b1d5377" providerId="ADAL" clId="{E6F5FC77-1911-4461-8E5F-D021B13D3944}" dt="2025-04-08T10:28:16.331" v="3" actId="478"/>
          <ac:cxnSpMkLst>
            <pc:docMk/>
            <pc:sldMk cId="1746017751" sldId="2147481551"/>
            <ac:cxnSpMk id="20" creationId="{32C66F36-4DCD-533C-8A0A-FCA7D69B1A03}"/>
          </ac:cxnSpMkLst>
        </pc:cxnChg>
        <pc:cxnChg chg="del mod">
          <ac:chgData name="Cristina Carabias" userId="c7a0b29a-8be3-4dbf-be3e-76839b1d5377" providerId="ADAL" clId="{E6F5FC77-1911-4461-8E5F-D021B13D3944}" dt="2025-04-08T10:29:25.099" v="12" actId="478"/>
          <ac:cxnSpMkLst>
            <pc:docMk/>
            <pc:sldMk cId="1746017751" sldId="2147481551"/>
            <ac:cxnSpMk id="56" creationId="{A92758F1-5C72-8F3E-48C5-4A91CC09C69D}"/>
          </ac:cxnSpMkLst>
        </pc:cxn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3DAF3F-B1DA-48A5-BB26-6B83D2CB317F}" type="doc">
      <dgm:prSet loTypeId="urn:microsoft.com/office/officeart/2005/8/layout/orgChart1" loCatId="hierarchy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es-ES"/>
        </a:p>
      </dgm:t>
    </dgm:pt>
    <dgm:pt modelId="{8A2165F2-9F6E-4FD3-BB93-8E9C50D7A2B6}">
      <dgm:prSet phldrT="[Text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s-ES" sz="1600" b="1" dirty="0"/>
            <a:t>MD</a:t>
          </a:r>
        </a:p>
        <a:p>
          <a:r>
            <a:rPr lang="es-ES" sz="1500" dirty="0"/>
            <a:t>Spain &amp; PT</a:t>
          </a:r>
        </a:p>
      </dgm:t>
    </dgm:pt>
    <dgm:pt modelId="{3984363D-4227-403D-8BA6-A267AF6B29D7}" type="parTrans" cxnId="{A62CA684-44D9-4BF0-BC0C-B94411B9937D}">
      <dgm:prSet/>
      <dgm:spPr/>
      <dgm:t>
        <a:bodyPr/>
        <a:lstStyle/>
        <a:p>
          <a:endParaRPr lang="es-ES"/>
        </a:p>
      </dgm:t>
    </dgm:pt>
    <dgm:pt modelId="{B60F8A70-DD43-4AB9-A524-634BA4137E27}" type="sibTrans" cxnId="{A62CA684-44D9-4BF0-BC0C-B94411B9937D}">
      <dgm:prSet/>
      <dgm:spPr/>
      <dgm:t>
        <a:bodyPr/>
        <a:lstStyle/>
        <a:p>
          <a:endParaRPr lang="es-ES"/>
        </a:p>
      </dgm:t>
    </dgm:pt>
    <dgm:pt modelId="{DE46C3E0-6C63-4877-8C85-9110BA9C7AFF}" type="asst">
      <dgm:prSet phldrT="[Text]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s-ES" dirty="0"/>
            <a:t>Sales Manager VT/VB/VCE</a:t>
          </a:r>
        </a:p>
      </dgm:t>
    </dgm:pt>
    <dgm:pt modelId="{EC0ACF75-9222-4F58-8B49-997BC496A9D8}" type="parTrans" cxnId="{C9C3573F-E495-447E-B5F9-CA6EAAA96598}">
      <dgm:prSet/>
      <dgm:spPr/>
      <dgm:t>
        <a:bodyPr/>
        <a:lstStyle/>
        <a:p>
          <a:endParaRPr lang="es-ES"/>
        </a:p>
      </dgm:t>
    </dgm:pt>
    <dgm:pt modelId="{49F3B66E-CB23-46F0-9A14-3030511907B5}" type="sibTrans" cxnId="{C9C3573F-E495-447E-B5F9-CA6EAAA96598}">
      <dgm:prSet/>
      <dgm:spPr/>
      <dgm:t>
        <a:bodyPr/>
        <a:lstStyle/>
        <a:p>
          <a:endParaRPr lang="es-ES"/>
        </a:p>
      </dgm:t>
    </dgm:pt>
    <dgm:pt modelId="{429912E4-DCAE-4EAF-BE24-356D5EE18E25}" type="asst">
      <dgm:prSet phldrT="[Text]" custT="1"/>
      <dgm:spPr>
        <a:solidFill>
          <a:schemeClr val="accent3">
            <a:lumMod val="60000"/>
            <a:lumOff val="4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 spcFirstLastPara="0" vert="horz" wrap="square" lIns="9525" tIns="9525" rIns="9525" bIns="9525" numCol="1" spcCol="1270" anchor="ctr" anchorCtr="0"/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kern="1200" dirty="0">
              <a:solidFill>
                <a:srgbClr val="000000"/>
              </a:solidFill>
              <a:latin typeface="Volvo Novum"/>
              <a:ea typeface="+mn-ea"/>
              <a:cs typeface="+mn-cs"/>
            </a:rPr>
            <a:t>Sales Manager RT</a:t>
          </a:r>
        </a:p>
      </dgm:t>
    </dgm:pt>
    <dgm:pt modelId="{CE533957-E6FE-494C-8424-7191092761E3}" type="parTrans" cxnId="{B33576C8-CE11-4479-9FE2-3632243F6933}">
      <dgm:prSet/>
      <dgm:spPr/>
      <dgm:t>
        <a:bodyPr/>
        <a:lstStyle/>
        <a:p>
          <a:endParaRPr lang="es-ES"/>
        </a:p>
      </dgm:t>
    </dgm:pt>
    <dgm:pt modelId="{0F87B290-B8DA-4F57-8F3C-93902969E1E4}" type="sibTrans" cxnId="{B33576C8-CE11-4479-9FE2-3632243F6933}">
      <dgm:prSet/>
      <dgm:spPr/>
      <dgm:t>
        <a:bodyPr/>
        <a:lstStyle/>
        <a:p>
          <a:endParaRPr lang="es-ES"/>
        </a:p>
      </dgm:t>
    </dgm:pt>
    <dgm:pt modelId="{EA6E3332-CEDC-4774-9E9C-CA113AF34D7F}" type="asst">
      <dgm:prSet phldrT="[Text]" custT="1"/>
      <dgm:spPr>
        <a:solidFill>
          <a:schemeClr val="accent3">
            <a:lumMod val="60000"/>
            <a:lumOff val="4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 spcFirstLastPara="0" vert="horz" wrap="square" lIns="9525" tIns="9525" rIns="9525" bIns="9525" numCol="1" spcCol="1270" anchor="ctr" anchorCtr="0"/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kern="1200" dirty="0" err="1">
              <a:solidFill>
                <a:srgbClr val="000000"/>
              </a:solidFill>
              <a:latin typeface="Volvo Novum"/>
              <a:ea typeface="+mn-ea"/>
              <a:cs typeface="+mn-cs"/>
            </a:rPr>
            <a:t>Operations</a:t>
          </a:r>
          <a:r>
            <a:rPr lang="es-ES" sz="1500" kern="1200" dirty="0">
              <a:solidFill>
                <a:srgbClr val="000000"/>
              </a:solidFill>
              <a:latin typeface="Volvo Novum"/>
              <a:ea typeface="+mn-ea"/>
              <a:cs typeface="+mn-cs"/>
            </a:rPr>
            <a:t> Manager</a:t>
          </a:r>
        </a:p>
      </dgm:t>
    </dgm:pt>
    <dgm:pt modelId="{BA50BD46-31B9-4C4E-BCB9-E0BDA00701EB}" type="parTrans" cxnId="{7BD6D98D-677F-4238-9ECB-10352960CE70}">
      <dgm:prSet/>
      <dgm:spPr/>
      <dgm:t>
        <a:bodyPr/>
        <a:lstStyle/>
        <a:p>
          <a:endParaRPr lang="es-ES"/>
        </a:p>
      </dgm:t>
    </dgm:pt>
    <dgm:pt modelId="{E9AFE03B-1D2B-488F-9D92-C8C7025BB8BD}" type="sibTrans" cxnId="{7BD6D98D-677F-4238-9ECB-10352960CE70}">
      <dgm:prSet/>
      <dgm:spPr/>
      <dgm:t>
        <a:bodyPr/>
        <a:lstStyle/>
        <a:p>
          <a:endParaRPr lang="es-ES"/>
        </a:p>
      </dgm:t>
    </dgm:pt>
    <dgm:pt modelId="{1B8A05BC-2245-4F54-8C73-45F0A7E6149B}" type="asst">
      <dgm:prSet phldrT="[Text]" custT="1"/>
      <dgm:spPr>
        <a:solidFill>
          <a:schemeClr val="accent3">
            <a:lumMod val="60000"/>
            <a:lumOff val="4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 spcFirstLastPara="0" vert="horz" wrap="square" lIns="9525" tIns="9525" rIns="9525" bIns="9525" numCol="1" spcCol="1270" anchor="ctr" anchorCtr="0"/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kern="1200" dirty="0">
              <a:solidFill>
                <a:srgbClr val="000000"/>
              </a:solidFill>
              <a:latin typeface="Volvo Novum"/>
              <a:ea typeface="+mn-ea"/>
              <a:cs typeface="+mn-cs"/>
            </a:rPr>
            <a:t>CFO</a:t>
          </a:r>
        </a:p>
      </dgm:t>
    </dgm:pt>
    <dgm:pt modelId="{DC9FF532-3FC8-42FB-962F-1F4BEB838825}" type="parTrans" cxnId="{C45F5210-61AD-4D78-B80B-D22DBDC0D11A}">
      <dgm:prSet/>
      <dgm:spPr/>
      <dgm:t>
        <a:bodyPr/>
        <a:lstStyle/>
        <a:p>
          <a:endParaRPr lang="es-ES"/>
        </a:p>
      </dgm:t>
    </dgm:pt>
    <dgm:pt modelId="{BBE27374-78D4-499B-AEBA-B8392E2297CD}" type="sibTrans" cxnId="{C45F5210-61AD-4D78-B80B-D22DBDC0D11A}">
      <dgm:prSet/>
      <dgm:spPr/>
      <dgm:t>
        <a:bodyPr/>
        <a:lstStyle/>
        <a:p>
          <a:endParaRPr lang="es-ES"/>
        </a:p>
      </dgm:t>
    </dgm:pt>
    <dgm:pt modelId="{7893F4AB-4488-4AB1-8D68-EF9CD2A5DB75}" type="asst">
      <dgm:prSet phldrT="[Text]" custT="1"/>
      <dgm:spPr>
        <a:solidFill>
          <a:schemeClr val="accent3">
            <a:lumMod val="60000"/>
            <a:lumOff val="4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 spcFirstLastPara="0" vert="horz" wrap="square" lIns="9525" tIns="9525" rIns="9525" bIns="9525" numCol="1" spcCol="1270" anchor="ctr" anchorCtr="0"/>
        <a:lstStyle/>
        <a:p>
          <a:r>
            <a:rPr lang="es-ES" sz="1400" kern="1200" dirty="0">
              <a:solidFill>
                <a:srgbClr val="000000"/>
              </a:solidFill>
              <a:latin typeface="Volvo Novum"/>
              <a:ea typeface="+mn-ea"/>
              <a:cs typeface="+mn-cs"/>
            </a:rPr>
            <a:t>Legal &amp;</a:t>
          </a:r>
          <a:r>
            <a:rPr lang="es-ES" sz="1400" kern="1200" dirty="0" err="1">
              <a:solidFill>
                <a:srgbClr val="000000"/>
              </a:solidFill>
              <a:latin typeface="Volvo Novum"/>
              <a:ea typeface="+mn-ea"/>
              <a:cs typeface="+mn-cs"/>
            </a:rPr>
            <a:t>Corp</a:t>
          </a:r>
          <a:r>
            <a:rPr lang="es-ES" sz="1400" kern="1200" dirty="0">
              <a:solidFill>
                <a:srgbClr val="000000"/>
              </a:solidFill>
              <a:latin typeface="Volvo Novum"/>
              <a:ea typeface="+mn-ea"/>
              <a:cs typeface="+mn-cs"/>
            </a:rPr>
            <a:t> Manager</a:t>
          </a:r>
          <a:endParaRPr lang="es-ES" sz="1400" kern="1200" dirty="0"/>
        </a:p>
      </dgm:t>
    </dgm:pt>
    <dgm:pt modelId="{C33F3EC8-A690-4579-AEFA-D08B3DC36DED}" type="parTrans" cxnId="{D40464C7-CEFF-4FE4-BA51-087096C57421}">
      <dgm:prSet/>
      <dgm:spPr/>
      <dgm:t>
        <a:bodyPr/>
        <a:lstStyle/>
        <a:p>
          <a:endParaRPr lang="es-ES"/>
        </a:p>
      </dgm:t>
    </dgm:pt>
    <dgm:pt modelId="{44BC0FC7-50A4-462A-B377-8E5FDE606428}" type="sibTrans" cxnId="{D40464C7-CEFF-4FE4-BA51-087096C57421}">
      <dgm:prSet/>
      <dgm:spPr/>
      <dgm:t>
        <a:bodyPr/>
        <a:lstStyle/>
        <a:p>
          <a:endParaRPr lang="es-ES"/>
        </a:p>
      </dgm:t>
    </dgm:pt>
    <dgm:pt modelId="{E522FD4D-0F04-4099-91E2-1483048B8E7F}" type="asst">
      <dgm:prSet phldrT="[Text]" custT="1"/>
      <dgm:spPr>
        <a:solidFill>
          <a:schemeClr val="accent3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 spcFirstLastPara="0" vert="horz" wrap="square" lIns="9525" tIns="9525" rIns="9525" bIns="9525" numCol="1" spcCol="1270" anchor="ctr" anchorCtr="0"/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>
              <a:solidFill>
                <a:srgbClr val="000000"/>
              </a:solidFill>
              <a:latin typeface="Volvo Novum"/>
              <a:ea typeface="+mn-ea"/>
              <a:cs typeface="+mn-cs"/>
            </a:rPr>
            <a:t>MBDR &amp; PMO</a:t>
          </a:r>
        </a:p>
      </dgm:t>
    </dgm:pt>
    <dgm:pt modelId="{EE4CFBBC-8DA2-4013-993C-BE76292693EC}" type="parTrans" cxnId="{26B1A26E-7D69-4D64-BCD5-CA997768C649}">
      <dgm:prSet/>
      <dgm:spPr/>
      <dgm:t>
        <a:bodyPr/>
        <a:lstStyle/>
        <a:p>
          <a:endParaRPr lang="es-ES"/>
        </a:p>
      </dgm:t>
    </dgm:pt>
    <dgm:pt modelId="{B0EE1289-8998-4AA6-9849-7ABF803B7603}" type="sibTrans" cxnId="{26B1A26E-7D69-4D64-BCD5-CA997768C649}">
      <dgm:prSet/>
      <dgm:spPr/>
      <dgm:t>
        <a:bodyPr/>
        <a:lstStyle/>
        <a:p>
          <a:endParaRPr lang="es-ES"/>
        </a:p>
      </dgm:t>
    </dgm:pt>
    <dgm:pt modelId="{E5D4BD15-8E6A-481E-A478-4FFCD777CAD6}" type="asst">
      <dgm:prSet phldrT="[Text]" custT="1"/>
      <dgm:spPr>
        <a:solidFill>
          <a:schemeClr val="accent3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 spcFirstLastPara="0" vert="horz" wrap="square" lIns="9525" tIns="9525" rIns="9525" bIns="9525" numCol="1" spcCol="1270" anchor="ctr" anchorCtr="0"/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>
              <a:solidFill>
                <a:srgbClr val="000000"/>
              </a:solidFill>
              <a:latin typeface="Volvo Novum"/>
              <a:ea typeface="+mn-ea"/>
              <a:cs typeface="+mn-cs"/>
            </a:rPr>
            <a:t>Business Solution Lead</a:t>
          </a:r>
        </a:p>
      </dgm:t>
    </dgm:pt>
    <dgm:pt modelId="{D0C7DD7D-16B6-4D69-B8A4-44153F7E8E30}" type="parTrans" cxnId="{D90FAF84-F1C9-47D7-B699-611B87AC4499}">
      <dgm:prSet/>
      <dgm:spPr/>
      <dgm:t>
        <a:bodyPr/>
        <a:lstStyle/>
        <a:p>
          <a:endParaRPr lang="es-ES"/>
        </a:p>
      </dgm:t>
    </dgm:pt>
    <dgm:pt modelId="{014639EE-C8A9-433F-ADF9-51CA9E1E4320}" type="sibTrans" cxnId="{D90FAF84-F1C9-47D7-B699-611B87AC4499}">
      <dgm:prSet/>
      <dgm:spPr/>
      <dgm:t>
        <a:bodyPr/>
        <a:lstStyle/>
        <a:p>
          <a:endParaRPr lang="es-ES"/>
        </a:p>
      </dgm:t>
    </dgm:pt>
    <dgm:pt modelId="{583326C1-339C-4ABE-A974-ABDF44AA20C1}" type="asst">
      <dgm:prSet phldrT="[Text]" custT="1"/>
      <dgm:spPr>
        <a:solidFill>
          <a:srgbClr val="A7A8A9">
            <a:lumMod val="20000"/>
            <a:lumOff val="80000"/>
          </a:srgb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 spcFirstLastPara="0" vert="horz" wrap="square" lIns="9525" tIns="9525" rIns="9525" bIns="9525" numCol="1" spcCol="1270" anchor="ctr" anchorCtr="0"/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>
              <a:solidFill>
                <a:srgbClr val="000000"/>
              </a:solidFill>
              <a:latin typeface="Volvo Novum"/>
              <a:ea typeface="+mn-ea"/>
              <a:cs typeface="+mn-cs"/>
            </a:rPr>
            <a:t>Team Leader </a:t>
          </a:r>
          <a:r>
            <a:rPr lang="es-ES" sz="1400" kern="1200" dirty="0" err="1">
              <a:solidFill>
                <a:srgbClr val="000000"/>
              </a:solidFill>
              <a:latin typeface="Volvo Novum"/>
              <a:ea typeface="+mn-ea"/>
              <a:cs typeface="+mn-cs"/>
            </a:rPr>
            <a:t>Collection</a:t>
          </a:r>
          <a:endParaRPr lang="es-ES" sz="1400" kern="1200" dirty="0">
            <a:solidFill>
              <a:srgbClr val="000000"/>
            </a:solidFill>
            <a:latin typeface="Volvo Novum"/>
            <a:ea typeface="+mn-ea"/>
            <a:cs typeface="+mn-cs"/>
          </a:endParaRPr>
        </a:p>
      </dgm:t>
    </dgm:pt>
    <dgm:pt modelId="{AC85B806-765A-489F-A5C4-0A2C3D5C3B9A}" type="parTrans" cxnId="{3104C6ED-2639-46AD-A5C8-CB63607ACD1C}">
      <dgm:prSet/>
      <dgm:spPr/>
      <dgm:t>
        <a:bodyPr/>
        <a:lstStyle/>
        <a:p>
          <a:endParaRPr lang="es-ES"/>
        </a:p>
      </dgm:t>
    </dgm:pt>
    <dgm:pt modelId="{807206AC-6DA9-44F4-BB57-35C42253F570}" type="sibTrans" cxnId="{3104C6ED-2639-46AD-A5C8-CB63607ACD1C}">
      <dgm:prSet/>
      <dgm:spPr/>
      <dgm:t>
        <a:bodyPr/>
        <a:lstStyle/>
        <a:p>
          <a:endParaRPr lang="es-ES"/>
        </a:p>
      </dgm:t>
    </dgm:pt>
    <dgm:pt modelId="{630271DE-F472-434A-998E-CAE371EFF91B}" type="asst">
      <dgm:prSet phldrT="[Text]" custT="1"/>
      <dgm:spPr>
        <a:solidFill>
          <a:schemeClr val="accent3">
            <a:lumMod val="60000"/>
            <a:lumOff val="4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 spcFirstLastPara="0" vert="horz" wrap="square" lIns="9525" tIns="9525" rIns="9525" bIns="9525" numCol="1" spcCol="1270" anchor="ctr" anchorCtr="0"/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kern="1200" dirty="0" err="1">
              <a:solidFill>
                <a:srgbClr val="000000"/>
              </a:solidFill>
              <a:latin typeface="Volvo Novum"/>
              <a:ea typeface="+mn-ea"/>
              <a:cs typeface="+mn-cs"/>
            </a:rPr>
            <a:t>Credit</a:t>
          </a:r>
          <a:r>
            <a:rPr lang="es-ES" sz="1500" kern="1200" dirty="0">
              <a:solidFill>
                <a:srgbClr val="000000"/>
              </a:solidFill>
              <a:latin typeface="Volvo Novum"/>
              <a:ea typeface="+mn-ea"/>
              <a:cs typeface="+mn-cs"/>
            </a:rPr>
            <a:t> Manager</a:t>
          </a:r>
        </a:p>
      </dgm:t>
    </dgm:pt>
    <dgm:pt modelId="{1546FCAD-F4B8-4903-B847-D82DDCDCED0B}" type="parTrans" cxnId="{FF2EACAC-629F-490D-8CA5-09D65E657B53}">
      <dgm:prSet/>
      <dgm:spPr/>
      <dgm:t>
        <a:bodyPr/>
        <a:lstStyle/>
        <a:p>
          <a:endParaRPr lang="es-ES"/>
        </a:p>
      </dgm:t>
    </dgm:pt>
    <dgm:pt modelId="{6A13AEE0-A87D-47A1-A356-EFECF34BD91C}" type="sibTrans" cxnId="{FF2EACAC-629F-490D-8CA5-09D65E657B53}">
      <dgm:prSet/>
      <dgm:spPr/>
      <dgm:t>
        <a:bodyPr/>
        <a:lstStyle/>
        <a:p>
          <a:endParaRPr lang="es-ES"/>
        </a:p>
      </dgm:t>
    </dgm:pt>
    <dgm:pt modelId="{0428A64D-8755-4C22-9404-76CC5B623894}" type="pres">
      <dgm:prSet presAssocID="{6E3DAF3F-B1DA-48A5-BB26-6B83D2CB317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04192212-C350-4240-B66A-07DF25A26592}" type="pres">
      <dgm:prSet presAssocID="{8A2165F2-9F6E-4FD3-BB93-8E9C50D7A2B6}" presName="hierRoot1" presStyleCnt="0">
        <dgm:presLayoutVars>
          <dgm:hierBranch val="init"/>
        </dgm:presLayoutVars>
      </dgm:prSet>
      <dgm:spPr/>
    </dgm:pt>
    <dgm:pt modelId="{604912AB-C7C0-4CF9-8980-4A0B9EF47625}" type="pres">
      <dgm:prSet presAssocID="{8A2165F2-9F6E-4FD3-BB93-8E9C50D7A2B6}" presName="rootComposite1" presStyleCnt="0"/>
      <dgm:spPr/>
    </dgm:pt>
    <dgm:pt modelId="{00BF4A98-C9C3-4460-9D7C-AAF0A9ED17A7}" type="pres">
      <dgm:prSet presAssocID="{8A2165F2-9F6E-4FD3-BB93-8E9C50D7A2B6}" presName="rootText1" presStyleLbl="node0" presStyleIdx="0" presStyleCnt="1">
        <dgm:presLayoutVars>
          <dgm:chPref val="3"/>
        </dgm:presLayoutVars>
      </dgm:prSet>
      <dgm:spPr/>
    </dgm:pt>
    <dgm:pt modelId="{6A2D27CA-DDB4-4224-BA05-3E3FEEA56F69}" type="pres">
      <dgm:prSet presAssocID="{8A2165F2-9F6E-4FD3-BB93-8E9C50D7A2B6}" presName="rootConnector1" presStyleLbl="node1" presStyleIdx="0" presStyleCnt="0"/>
      <dgm:spPr/>
    </dgm:pt>
    <dgm:pt modelId="{6C93A9C9-DDFA-40CE-91A3-A7520574EFF1}" type="pres">
      <dgm:prSet presAssocID="{8A2165F2-9F6E-4FD3-BB93-8E9C50D7A2B6}" presName="hierChild2" presStyleCnt="0"/>
      <dgm:spPr/>
    </dgm:pt>
    <dgm:pt modelId="{B2A04854-7B3F-424C-9738-5B994C490964}" type="pres">
      <dgm:prSet presAssocID="{8A2165F2-9F6E-4FD3-BB93-8E9C50D7A2B6}" presName="hierChild3" presStyleCnt="0"/>
      <dgm:spPr/>
    </dgm:pt>
    <dgm:pt modelId="{3D351FA1-0F6A-4DE6-80E3-AE4534A182DE}" type="pres">
      <dgm:prSet presAssocID="{EC0ACF75-9222-4F58-8B49-997BC496A9D8}" presName="Name111" presStyleLbl="parChTrans1D2" presStyleIdx="0" presStyleCnt="9"/>
      <dgm:spPr/>
    </dgm:pt>
    <dgm:pt modelId="{FA2AA33C-41CE-4FEC-A997-E89FC55B3767}" type="pres">
      <dgm:prSet presAssocID="{DE46C3E0-6C63-4877-8C85-9110BA9C7AFF}" presName="hierRoot3" presStyleCnt="0">
        <dgm:presLayoutVars>
          <dgm:hierBranch val="init"/>
        </dgm:presLayoutVars>
      </dgm:prSet>
      <dgm:spPr/>
    </dgm:pt>
    <dgm:pt modelId="{7C518492-8A3C-4D0A-819A-EA3426005B2B}" type="pres">
      <dgm:prSet presAssocID="{DE46C3E0-6C63-4877-8C85-9110BA9C7AFF}" presName="rootComposite3" presStyleCnt="0"/>
      <dgm:spPr/>
    </dgm:pt>
    <dgm:pt modelId="{9183159A-D755-41E0-BE98-5251C02500BA}" type="pres">
      <dgm:prSet presAssocID="{DE46C3E0-6C63-4877-8C85-9110BA9C7AFF}" presName="rootText3" presStyleLbl="asst1" presStyleIdx="0" presStyleCnt="9">
        <dgm:presLayoutVars>
          <dgm:chPref val="3"/>
        </dgm:presLayoutVars>
      </dgm:prSet>
      <dgm:spPr/>
    </dgm:pt>
    <dgm:pt modelId="{461FD1AA-4C28-4728-9273-C4B81EDEC14B}" type="pres">
      <dgm:prSet presAssocID="{DE46C3E0-6C63-4877-8C85-9110BA9C7AFF}" presName="rootConnector3" presStyleLbl="asst1" presStyleIdx="0" presStyleCnt="9"/>
      <dgm:spPr/>
    </dgm:pt>
    <dgm:pt modelId="{C69696B8-01AF-460B-BB0B-3006A9BDAF73}" type="pres">
      <dgm:prSet presAssocID="{DE46C3E0-6C63-4877-8C85-9110BA9C7AFF}" presName="hierChild6" presStyleCnt="0"/>
      <dgm:spPr/>
    </dgm:pt>
    <dgm:pt modelId="{A3B9E334-4FA8-4F5E-A5EA-FE6773F60C2F}" type="pres">
      <dgm:prSet presAssocID="{DE46C3E0-6C63-4877-8C85-9110BA9C7AFF}" presName="hierChild7" presStyleCnt="0"/>
      <dgm:spPr/>
    </dgm:pt>
    <dgm:pt modelId="{3CD515CC-A6EA-4FE7-B8E5-C452B49AEF01}" type="pres">
      <dgm:prSet presAssocID="{CE533957-E6FE-494C-8424-7191092761E3}" presName="Name111" presStyleLbl="parChTrans1D2" presStyleIdx="1" presStyleCnt="9"/>
      <dgm:spPr/>
    </dgm:pt>
    <dgm:pt modelId="{04FE9989-1A58-4C55-8B84-E6B19A4C588D}" type="pres">
      <dgm:prSet presAssocID="{429912E4-DCAE-4EAF-BE24-356D5EE18E25}" presName="hierRoot3" presStyleCnt="0">
        <dgm:presLayoutVars>
          <dgm:hierBranch val="init"/>
        </dgm:presLayoutVars>
      </dgm:prSet>
      <dgm:spPr/>
    </dgm:pt>
    <dgm:pt modelId="{5242EA05-32DD-4E4A-A0B2-2C8674478781}" type="pres">
      <dgm:prSet presAssocID="{429912E4-DCAE-4EAF-BE24-356D5EE18E25}" presName="rootComposite3" presStyleCnt="0"/>
      <dgm:spPr/>
    </dgm:pt>
    <dgm:pt modelId="{CBA6A1BC-4884-4C3A-86ED-033570633C35}" type="pres">
      <dgm:prSet presAssocID="{429912E4-DCAE-4EAF-BE24-356D5EE18E25}" presName="rootText3" presStyleLbl="asst1" presStyleIdx="1" presStyleCnt="9">
        <dgm:presLayoutVars>
          <dgm:chPref val="3"/>
        </dgm:presLayoutVars>
      </dgm:prSet>
      <dgm:spPr>
        <a:xfrm>
          <a:off x="4203079" y="943439"/>
          <a:ext cx="1324570" cy="662285"/>
        </a:xfrm>
        <a:prstGeom prst="rect">
          <a:avLst/>
        </a:prstGeom>
      </dgm:spPr>
    </dgm:pt>
    <dgm:pt modelId="{5715BAB9-5CA4-427C-8BAA-D786BF2EA6E7}" type="pres">
      <dgm:prSet presAssocID="{429912E4-DCAE-4EAF-BE24-356D5EE18E25}" presName="rootConnector3" presStyleLbl="asst1" presStyleIdx="1" presStyleCnt="9"/>
      <dgm:spPr/>
    </dgm:pt>
    <dgm:pt modelId="{FA1977BC-7E65-472B-B96A-AA398B1550F0}" type="pres">
      <dgm:prSet presAssocID="{429912E4-DCAE-4EAF-BE24-356D5EE18E25}" presName="hierChild6" presStyleCnt="0"/>
      <dgm:spPr/>
    </dgm:pt>
    <dgm:pt modelId="{6993B6EE-997E-4891-8AE7-810645DF13F3}" type="pres">
      <dgm:prSet presAssocID="{429912E4-DCAE-4EAF-BE24-356D5EE18E25}" presName="hierChild7" presStyleCnt="0"/>
      <dgm:spPr/>
    </dgm:pt>
    <dgm:pt modelId="{8986DDB1-D004-4717-8CA0-E0F57A306147}" type="pres">
      <dgm:prSet presAssocID="{BA50BD46-31B9-4C4E-BCB9-E0BDA00701EB}" presName="Name111" presStyleLbl="parChTrans1D2" presStyleIdx="2" presStyleCnt="9"/>
      <dgm:spPr/>
    </dgm:pt>
    <dgm:pt modelId="{35F17219-8ECB-485B-AECB-2156554FBCA3}" type="pres">
      <dgm:prSet presAssocID="{EA6E3332-CEDC-4774-9E9C-CA113AF34D7F}" presName="hierRoot3" presStyleCnt="0">
        <dgm:presLayoutVars>
          <dgm:hierBranch val="init"/>
        </dgm:presLayoutVars>
      </dgm:prSet>
      <dgm:spPr/>
    </dgm:pt>
    <dgm:pt modelId="{95790FCB-0D79-4DBC-AB14-E4DD4BF9C323}" type="pres">
      <dgm:prSet presAssocID="{EA6E3332-CEDC-4774-9E9C-CA113AF34D7F}" presName="rootComposite3" presStyleCnt="0"/>
      <dgm:spPr/>
    </dgm:pt>
    <dgm:pt modelId="{7438A89B-F242-4F71-900B-C741A47717A2}" type="pres">
      <dgm:prSet presAssocID="{EA6E3332-CEDC-4774-9E9C-CA113AF34D7F}" presName="rootText3" presStyleLbl="asst1" presStyleIdx="2" presStyleCnt="9">
        <dgm:presLayoutVars>
          <dgm:chPref val="3"/>
        </dgm:presLayoutVars>
      </dgm:prSet>
      <dgm:spPr>
        <a:xfrm>
          <a:off x="2600349" y="1883884"/>
          <a:ext cx="1324570" cy="662285"/>
        </a:xfrm>
        <a:prstGeom prst="rect">
          <a:avLst/>
        </a:prstGeom>
      </dgm:spPr>
    </dgm:pt>
    <dgm:pt modelId="{C2A06BCA-71E7-4424-876D-A7E8E9FC1327}" type="pres">
      <dgm:prSet presAssocID="{EA6E3332-CEDC-4774-9E9C-CA113AF34D7F}" presName="rootConnector3" presStyleLbl="asst1" presStyleIdx="2" presStyleCnt="9"/>
      <dgm:spPr/>
    </dgm:pt>
    <dgm:pt modelId="{18D70240-F338-469F-A7C4-36B0747B0BB2}" type="pres">
      <dgm:prSet presAssocID="{EA6E3332-CEDC-4774-9E9C-CA113AF34D7F}" presName="hierChild6" presStyleCnt="0"/>
      <dgm:spPr/>
    </dgm:pt>
    <dgm:pt modelId="{D8CB3384-23B8-43FF-9445-568B362AF642}" type="pres">
      <dgm:prSet presAssocID="{EA6E3332-CEDC-4774-9E9C-CA113AF34D7F}" presName="hierChild7" presStyleCnt="0"/>
      <dgm:spPr/>
    </dgm:pt>
    <dgm:pt modelId="{FA16143A-3D2B-455D-A637-80C30CABA105}" type="pres">
      <dgm:prSet presAssocID="{DC9FF532-3FC8-42FB-962F-1F4BEB838825}" presName="Name111" presStyleLbl="parChTrans1D2" presStyleIdx="3" presStyleCnt="9"/>
      <dgm:spPr/>
    </dgm:pt>
    <dgm:pt modelId="{35820D14-F221-4C60-B102-7F2DE6AACD3E}" type="pres">
      <dgm:prSet presAssocID="{1B8A05BC-2245-4F54-8C73-45F0A7E6149B}" presName="hierRoot3" presStyleCnt="0">
        <dgm:presLayoutVars>
          <dgm:hierBranch val="init"/>
        </dgm:presLayoutVars>
      </dgm:prSet>
      <dgm:spPr/>
    </dgm:pt>
    <dgm:pt modelId="{6C9D7CEC-A0EF-4E76-A2C7-522ADFD6C930}" type="pres">
      <dgm:prSet presAssocID="{1B8A05BC-2245-4F54-8C73-45F0A7E6149B}" presName="rootComposite3" presStyleCnt="0"/>
      <dgm:spPr/>
    </dgm:pt>
    <dgm:pt modelId="{878C22FF-E5EA-4372-801D-31A50C5FE981}" type="pres">
      <dgm:prSet presAssocID="{1B8A05BC-2245-4F54-8C73-45F0A7E6149B}" presName="rootText3" presStyleLbl="asst1" presStyleIdx="3" presStyleCnt="9">
        <dgm:presLayoutVars>
          <dgm:chPref val="3"/>
        </dgm:presLayoutVars>
      </dgm:prSet>
      <dgm:spPr>
        <a:xfrm>
          <a:off x="4203079" y="1883884"/>
          <a:ext cx="1324570" cy="662285"/>
        </a:xfrm>
        <a:prstGeom prst="rect">
          <a:avLst/>
        </a:prstGeom>
      </dgm:spPr>
    </dgm:pt>
    <dgm:pt modelId="{CA14FAE9-5E90-4546-A27B-2A0C96E87759}" type="pres">
      <dgm:prSet presAssocID="{1B8A05BC-2245-4F54-8C73-45F0A7E6149B}" presName="rootConnector3" presStyleLbl="asst1" presStyleIdx="3" presStyleCnt="9"/>
      <dgm:spPr/>
    </dgm:pt>
    <dgm:pt modelId="{9636E5E8-919F-4C7B-8CE9-EDBA7FA0FFC7}" type="pres">
      <dgm:prSet presAssocID="{1B8A05BC-2245-4F54-8C73-45F0A7E6149B}" presName="hierChild6" presStyleCnt="0"/>
      <dgm:spPr/>
    </dgm:pt>
    <dgm:pt modelId="{DC89989A-069E-459F-9D3C-FF14173F1D6E}" type="pres">
      <dgm:prSet presAssocID="{1B8A05BC-2245-4F54-8C73-45F0A7E6149B}" presName="hierChild7" presStyleCnt="0"/>
      <dgm:spPr/>
    </dgm:pt>
    <dgm:pt modelId="{C01B0208-E99C-4AAB-AF18-7F056C1C60E4}" type="pres">
      <dgm:prSet presAssocID="{1546FCAD-F4B8-4903-B847-D82DDCDCED0B}" presName="Name111" presStyleLbl="parChTrans1D2" presStyleIdx="4" presStyleCnt="9"/>
      <dgm:spPr/>
    </dgm:pt>
    <dgm:pt modelId="{8A52FBC9-FCEA-427A-A8F2-6F4805F782B3}" type="pres">
      <dgm:prSet presAssocID="{630271DE-F472-434A-998E-CAE371EFF91B}" presName="hierRoot3" presStyleCnt="0">
        <dgm:presLayoutVars>
          <dgm:hierBranch val="init"/>
        </dgm:presLayoutVars>
      </dgm:prSet>
      <dgm:spPr/>
    </dgm:pt>
    <dgm:pt modelId="{9156125B-6010-4538-B5E2-E9287CE16A07}" type="pres">
      <dgm:prSet presAssocID="{630271DE-F472-434A-998E-CAE371EFF91B}" presName="rootComposite3" presStyleCnt="0"/>
      <dgm:spPr/>
    </dgm:pt>
    <dgm:pt modelId="{1A92C394-C7B0-4CC1-8A06-06BCE33B2DD0}" type="pres">
      <dgm:prSet presAssocID="{630271DE-F472-434A-998E-CAE371EFF91B}" presName="rootText3" presStyleLbl="asst1" presStyleIdx="4" presStyleCnt="9">
        <dgm:presLayoutVars>
          <dgm:chPref val="3"/>
        </dgm:presLayoutVars>
      </dgm:prSet>
      <dgm:spPr>
        <a:xfrm>
          <a:off x="2600349" y="2824329"/>
          <a:ext cx="1324570" cy="662285"/>
        </a:xfrm>
        <a:prstGeom prst="rect">
          <a:avLst/>
        </a:prstGeom>
      </dgm:spPr>
    </dgm:pt>
    <dgm:pt modelId="{EB6B9034-5F60-4C00-9367-3B6AC216BEA1}" type="pres">
      <dgm:prSet presAssocID="{630271DE-F472-434A-998E-CAE371EFF91B}" presName="rootConnector3" presStyleLbl="asst1" presStyleIdx="4" presStyleCnt="9"/>
      <dgm:spPr/>
    </dgm:pt>
    <dgm:pt modelId="{CA00B801-0D7F-4523-8D52-B71D41F1B54B}" type="pres">
      <dgm:prSet presAssocID="{630271DE-F472-434A-998E-CAE371EFF91B}" presName="hierChild6" presStyleCnt="0"/>
      <dgm:spPr/>
    </dgm:pt>
    <dgm:pt modelId="{72963B55-0342-40A8-A024-401F5DB12173}" type="pres">
      <dgm:prSet presAssocID="{630271DE-F472-434A-998E-CAE371EFF91B}" presName="hierChild7" presStyleCnt="0"/>
      <dgm:spPr/>
    </dgm:pt>
    <dgm:pt modelId="{CB990116-168B-4E74-BA93-364F52F772D9}" type="pres">
      <dgm:prSet presAssocID="{C33F3EC8-A690-4579-AEFA-D08B3DC36DED}" presName="Name111" presStyleLbl="parChTrans1D2" presStyleIdx="5" presStyleCnt="9"/>
      <dgm:spPr/>
    </dgm:pt>
    <dgm:pt modelId="{BF24AC4B-E067-4F58-8688-E6EA9658E3BD}" type="pres">
      <dgm:prSet presAssocID="{7893F4AB-4488-4AB1-8D68-EF9CD2A5DB75}" presName="hierRoot3" presStyleCnt="0">
        <dgm:presLayoutVars>
          <dgm:hierBranch val="init"/>
        </dgm:presLayoutVars>
      </dgm:prSet>
      <dgm:spPr/>
    </dgm:pt>
    <dgm:pt modelId="{C79BE981-34AE-48BE-8C5C-AB73831A7074}" type="pres">
      <dgm:prSet presAssocID="{7893F4AB-4488-4AB1-8D68-EF9CD2A5DB75}" presName="rootComposite3" presStyleCnt="0"/>
      <dgm:spPr/>
    </dgm:pt>
    <dgm:pt modelId="{CDE045A3-31BE-484A-AF80-9AB2BDB2B143}" type="pres">
      <dgm:prSet presAssocID="{7893F4AB-4488-4AB1-8D68-EF9CD2A5DB75}" presName="rootText3" presStyleLbl="asst1" presStyleIdx="5" presStyleCnt="9">
        <dgm:presLayoutVars>
          <dgm:chPref val="3"/>
        </dgm:presLayoutVars>
      </dgm:prSet>
      <dgm:spPr>
        <a:xfrm>
          <a:off x="4203079" y="2824329"/>
          <a:ext cx="1324570" cy="662285"/>
        </a:xfrm>
        <a:prstGeom prst="rect">
          <a:avLst/>
        </a:prstGeom>
      </dgm:spPr>
    </dgm:pt>
    <dgm:pt modelId="{4269C711-3CE7-4F08-9159-978AD4777D75}" type="pres">
      <dgm:prSet presAssocID="{7893F4AB-4488-4AB1-8D68-EF9CD2A5DB75}" presName="rootConnector3" presStyleLbl="asst1" presStyleIdx="5" presStyleCnt="9"/>
      <dgm:spPr/>
    </dgm:pt>
    <dgm:pt modelId="{319C5721-A788-44F9-9041-B275F01AD33B}" type="pres">
      <dgm:prSet presAssocID="{7893F4AB-4488-4AB1-8D68-EF9CD2A5DB75}" presName="hierChild6" presStyleCnt="0"/>
      <dgm:spPr/>
    </dgm:pt>
    <dgm:pt modelId="{F648F511-2901-4F50-A95C-5978FC39BF25}" type="pres">
      <dgm:prSet presAssocID="{7893F4AB-4488-4AB1-8D68-EF9CD2A5DB75}" presName="hierChild7" presStyleCnt="0"/>
      <dgm:spPr/>
    </dgm:pt>
    <dgm:pt modelId="{B6EE7C52-5DCA-4F78-888E-241093A9B138}" type="pres">
      <dgm:prSet presAssocID="{EE4CFBBC-8DA2-4013-993C-BE76292693EC}" presName="Name111" presStyleLbl="parChTrans1D2" presStyleIdx="6" presStyleCnt="9"/>
      <dgm:spPr/>
    </dgm:pt>
    <dgm:pt modelId="{7462C6E7-3185-4EB3-926C-E0F3CE093E81}" type="pres">
      <dgm:prSet presAssocID="{E522FD4D-0F04-4099-91E2-1483048B8E7F}" presName="hierRoot3" presStyleCnt="0">
        <dgm:presLayoutVars>
          <dgm:hierBranch val="init"/>
        </dgm:presLayoutVars>
      </dgm:prSet>
      <dgm:spPr/>
    </dgm:pt>
    <dgm:pt modelId="{50BF9AE6-3537-4F44-B923-18ED0F04310B}" type="pres">
      <dgm:prSet presAssocID="{E522FD4D-0F04-4099-91E2-1483048B8E7F}" presName="rootComposite3" presStyleCnt="0"/>
      <dgm:spPr/>
    </dgm:pt>
    <dgm:pt modelId="{0FC88A4C-D683-4BFB-8E78-4873DF3A5F72}" type="pres">
      <dgm:prSet presAssocID="{E522FD4D-0F04-4099-91E2-1483048B8E7F}" presName="rootText3" presStyleLbl="asst1" presStyleIdx="6" presStyleCnt="9" custScaleX="102565" custScaleY="91499">
        <dgm:presLayoutVars>
          <dgm:chPref val="3"/>
        </dgm:presLayoutVars>
      </dgm:prSet>
      <dgm:spPr>
        <a:xfrm>
          <a:off x="2600349" y="3764774"/>
          <a:ext cx="1324570" cy="662285"/>
        </a:xfrm>
        <a:prstGeom prst="rect">
          <a:avLst/>
        </a:prstGeom>
      </dgm:spPr>
    </dgm:pt>
    <dgm:pt modelId="{D6AA5012-11A4-4567-88EC-291B4275EF5B}" type="pres">
      <dgm:prSet presAssocID="{E522FD4D-0F04-4099-91E2-1483048B8E7F}" presName="rootConnector3" presStyleLbl="asst1" presStyleIdx="6" presStyleCnt="9"/>
      <dgm:spPr/>
    </dgm:pt>
    <dgm:pt modelId="{93793A84-727B-4C43-BFE2-5B6560B3247F}" type="pres">
      <dgm:prSet presAssocID="{E522FD4D-0F04-4099-91E2-1483048B8E7F}" presName="hierChild6" presStyleCnt="0"/>
      <dgm:spPr/>
    </dgm:pt>
    <dgm:pt modelId="{AC193204-8ECF-44DB-A60F-15C95693AE0A}" type="pres">
      <dgm:prSet presAssocID="{E522FD4D-0F04-4099-91E2-1483048B8E7F}" presName="hierChild7" presStyleCnt="0"/>
      <dgm:spPr/>
    </dgm:pt>
    <dgm:pt modelId="{FBCF10DF-48D9-4488-8BD5-89AC1B5F2663}" type="pres">
      <dgm:prSet presAssocID="{D0C7DD7D-16B6-4D69-B8A4-44153F7E8E30}" presName="Name111" presStyleLbl="parChTrans1D2" presStyleIdx="7" presStyleCnt="9"/>
      <dgm:spPr/>
    </dgm:pt>
    <dgm:pt modelId="{6C7AF04A-F99C-4B52-8C8A-0876D6A06D13}" type="pres">
      <dgm:prSet presAssocID="{E5D4BD15-8E6A-481E-A478-4FFCD777CAD6}" presName="hierRoot3" presStyleCnt="0">
        <dgm:presLayoutVars>
          <dgm:hierBranch val="init"/>
        </dgm:presLayoutVars>
      </dgm:prSet>
      <dgm:spPr/>
    </dgm:pt>
    <dgm:pt modelId="{A86A785E-7EEB-4282-85E0-387BF87F23ED}" type="pres">
      <dgm:prSet presAssocID="{E5D4BD15-8E6A-481E-A478-4FFCD777CAD6}" presName="rootComposite3" presStyleCnt="0"/>
      <dgm:spPr/>
    </dgm:pt>
    <dgm:pt modelId="{B50F552F-3104-47B3-911F-24593EE2F97C}" type="pres">
      <dgm:prSet presAssocID="{E5D4BD15-8E6A-481E-A478-4FFCD777CAD6}" presName="rootText3" presStyleLbl="asst1" presStyleIdx="7" presStyleCnt="9" custScaleX="102202" custScaleY="96402">
        <dgm:presLayoutVars>
          <dgm:chPref val="3"/>
        </dgm:presLayoutVars>
      </dgm:prSet>
      <dgm:spPr>
        <a:xfrm>
          <a:off x="4203079" y="3764774"/>
          <a:ext cx="1324570" cy="662285"/>
        </a:xfrm>
        <a:prstGeom prst="rect">
          <a:avLst/>
        </a:prstGeom>
      </dgm:spPr>
    </dgm:pt>
    <dgm:pt modelId="{7D28DAB2-115D-419A-91A9-0FBD704AED97}" type="pres">
      <dgm:prSet presAssocID="{E5D4BD15-8E6A-481E-A478-4FFCD777CAD6}" presName="rootConnector3" presStyleLbl="asst1" presStyleIdx="7" presStyleCnt="9"/>
      <dgm:spPr/>
    </dgm:pt>
    <dgm:pt modelId="{F04A93B0-FA02-421D-AFB9-C67C7C28EFE7}" type="pres">
      <dgm:prSet presAssocID="{E5D4BD15-8E6A-481E-A478-4FFCD777CAD6}" presName="hierChild6" presStyleCnt="0"/>
      <dgm:spPr/>
    </dgm:pt>
    <dgm:pt modelId="{613DCD81-F804-4318-9D5B-28A0EC33A37A}" type="pres">
      <dgm:prSet presAssocID="{E5D4BD15-8E6A-481E-A478-4FFCD777CAD6}" presName="hierChild7" presStyleCnt="0"/>
      <dgm:spPr/>
    </dgm:pt>
    <dgm:pt modelId="{586CD201-1591-402D-AC90-DCB3BFED2661}" type="pres">
      <dgm:prSet presAssocID="{AC85B806-765A-489F-A5C4-0A2C3D5C3B9A}" presName="Name111" presStyleLbl="parChTrans1D2" presStyleIdx="8" presStyleCnt="9"/>
      <dgm:spPr/>
    </dgm:pt>
    <dgm:pt modelId="{91EB9E0E-B370-4D2A-AE49-B950CDE2BF34}" type="pres">
      <dgm:prSet presAssocID="{583326C1-339C-4ABE-A974-ABDF44AA20C1}" presName="hierRoot3" presStyleCnt="0">
        <dgm:presLayoutVars>
          <dgm:hierBranch val="init"/>
        </dgm:presLayoutVars>
      </dgm:prSet>
      <dgm:spPr/>
    </dgm:pt>
    <dgm:pt modelId="{E9B2D3B8-DFFD-4BF4-8494-E60F79E258FE}" type="pres">
      <dgm:prSet presAssocID="{583326C1-339C-4ABE-A974-ABDF44AA20C1}" presName="rootComposite3" presStyleCnt="0"/>
      <dgm:spPr/>
    </dgm:pt>
    <dgm:pt modelId="{AA4E7EEE-60E1-43BC-869F-6100E3F4241C}" type="pres">
      <dgm:prSet presAssocID="{583326C1-339C-4ABE-A974-ABDF44AA20C1}" presName="rootText3" presStyleLbl="asst1" presStyleIdx="8" presStyleCnt="9" custScaleX="79550" custScaleY="85604">
        <dgm:presLayoutVars>
          <dgm:chPref val="3"/>
        </dgm:presLayoutVars>
      </dgm:prSet>
      <dgm:spPr>
        <a:xfrm>
          <a:off x="2690513" y="4705219"/>
          <a:ext cx="1144243" cy="710453"/>
        </a:xfrm>
        <a:prstGeom prst="rect">
          <a:avLst/>
        </a:prstGeom>
      </dgm:spPr>
    </dgm:pt>
    <dgm:pt modelId="{8F9A6031-A2E1-49AD-AE8F-782141BBF425}" type="pres">
      <dgm:prSet presAssocID="{583326C1-339C-4ABE-A974-ABDF44AA20C1}" presName="rootConnector3" presStyleLbl="asst1" presStyleIdx="8" presStyleCnt="9"/>
      <dgm:spPr/>
    </dgm:pt>
    <dgm:pt modelId="{7D2817A8-A353-48C1-9C47-1F622F0FED08}" type="pres">
      <dgm:prSet presAssocID="{583326C1-339C-4ABE-A974-ABDF44AA20C1}" presName="hierChild6" presStyleCnt="0"/>
      <dgm:spPr/>
    </dgm:pt>
    <dgm:pt modelId="{F6332087-FF85-4688-AE9D-2DA2148F48A9}" type="pres">
      <dgm:prSet presAssocID="{583326C1-339C-4ABE-A974-ABDF44AA20C1}" presName="hierChild7" presStyleCnt="0"/>
      <dgm:spPr/>
    </dgm:pt>
  </dgm:ptLst>
  <dgm:cxnLst>
    <dgm:cxn modelId="{05B5C507-5C5B-40FE-8C18-222263774983}" type="presOf" srcId="{8A2165F2-9F6E-4FD3-BB93-8E9C50D7A2B6}" destId="{6A2D27CA-DDB4-4224-BA05-3E3FEEA56F69}" srcOrd="1" destOrd="0" presId="urn:microsoft.com/office/officeart/2005/8/layout/orgChart1"/>
    <dgm:cxn modelId="{C45F5210-61AD-4D78-B80B-D22DBDC0D11A}" srcId="{8A2165F2-9F6E-4FD3-BB93-8E9C50D7A2B6}" destId="{1B8A05BC-2245-4F54-8C73-45F0A7E6149B}" srcOrd="3" destOrd="0" parTransId="{DC9FF532-3FC8-42FB-962F-1F4BEB838825}" sibTransId="{BBE27374-78D4-499B-AEBA-B8392E2297CD}"/>
    <dgm:cxn modelId="{A392001A-5138-4A68-A1F4-727F1AE1DD91}" type="presOf" srcId="{8A2165F2-9F6E-4FD3-BB93-8E9C50D7A2B6}" destId="{00BF4A98-C9C3-4460-9D7C-AAF0A9ED17A7}" srcOrd="0" destOrd="0" presId="urn:microsoft.com/office/officeart/2005/8/layout/orgChart1"/>
    <dgm:cxn modelId="{36C00F1E-D312-4D0D-B945-F511F98F01F7}" type="presOf" srcId="{DC9FF532-3FC8-42FB-962F-1F4BEB838825}" destId="{FA16143A-3D2B-455D-A637-80C30CABA105}" srcOrd="0" destOrd="0" presId="urn:microsoft.com/office/officeart/2005/8/layout/orgChart1"/>
    <dgm:cxn modelId="{FAB0B420-6285-4006-8AFE-819D6EBA4DFE}" type="presOf" srcId="{1546FCAD-F4B8-4903-B847-D82DDCDCED0B}" destId="{C01B0208-E99C-4AAB-AF18-7F056C1C60E4}" srcOrd="0" destOrd="0" presId="urn:microsoft.com/office/officeart/2005/8/layout/orgChart1"/>
    <dgm:cxn modelId="{F047A333-A0EE-4992-8CEC-BF267BFFCBAA}" type="presOf" srcId="{D0C7DD7D-16B6-4D69-B8A4-44153F7E8E30}" destId="{FBCF10DF-48D9-4488-8BD5-89AC1B5F2663}" srcOrd="0" destOrd="0" presId="urn:microsoft.com/office/officeart/2005/8/layout/orgChart1"/>
    <dgm:cxn modelId="{0A470535-A8C2-4569-904A-9F8D6A65E6FE}" type="presOf" srcId="{C33F3EC8-A690-4579-AEFA-D08B3DC36DED}" destId="{CB990116-168B-4E74-BA93-364F52F772D9}" srcOrd="0" destOrd="0" presId="urn:microsoft.com/office/officeart/2005/8/layout/orgChart1"/>
    <dgm:cxn modelId="{1C6BD335-741A-4E78-8CBF-8A5B33FB681D}" type="presOf" srcId="{DE46C3E0-6C63-4877-8C85-9110BA9C7AFF}" destId="{9183159A-D755-41E0-BE98-5251C02500BA}" srcOrd="0" destOrd="0" presId="urn:microsoft.com/office/officeart/2005/8/layout/orgChart1"/>
    <dgm:cxn modelId="{0C86FB36-6739-41E6-A5D9-40912FC5832E}" type="presOf" srcId="{EA6E3332-CEDC-4774-9E9C-CA113AF34D7F}" destId="{C2A06BCA-71E7-4424-876D-A7E8E9FC1327}" srcOrd="1" destOrd="0" presId="urn:microsoft.com/office/officeart/2005/8/layout/orgChart1"/>
    <dgm:cxn modelId="{C9C3573F-E495-447E-B5F9-CA6EAAA96598}" srcId="{8A2165F2-9F6E-4FD3-BB93-8E9C50D7A2B6}" destId="{DE46C3E0-6C63-4877-8C85-9110BA9C7AFF}" srcOrd="0" destOrd="0" parTransId="{EC0ACF75-9222-4F58-8B49-997BC496A9D8}" sibTransId="{49F3B66E-CB23-46F0-9A14-3030511907B5}"/>
    <dgm:cxn modelId="{8E728742-998E-41C3-B8F1-E8B79954471D}" type="presOf" srcId="{429912E4-DCAE-4EAF-BE24-356D5EE18E25}" destId="{5715BAB9-5CA4-427C-8BAA-D786BF2EA6E7}" srcOrd="1" destOrd="0" presId="urn:microsoft.com/office/officeart/2005/8/layout/orgChart1"/>
    <dgm:cxn modelId="{26B1A26E-7D69-4D64-BCD5-CA997768C649}" srcId="{8A2165F2-9F6E-4FD3-BB93-8E9C50D7A2B6}" destId="{E522FD4D-0F04-4099-91E2-1483048B8E7F}" srcOrd="6" destOrd="0" parTransId="{EE4CFBBC-8DA2-4013-993C-BE76292693EC}" sibTransId="{B0EE1289-8998-4AA6-9849-7ABF803B7603}"/>
    <dgm:cxn modelId="{64F93B56-644D-4227-95E1-12841A96E781}" type="presOf" srcId="{583326C1-339C-4ABE-A974-ABDF44AA20C1}" destId="{8F9A6031-A2E1-49AD-AE8F-782141BBF425}" srcOrd="1" destOrd="0" presId="urn:microsoft.com/office/officeart/2005/8/layout/orgChart1"/>
    <dgm:cxn modelId="{419F6E58-BF5D-4B80-A4FE-634C9F69AB6C}" type="presOf" srcId="{7893F4AB-4488-4AB1-8D68-EF9CD2A5DB75}" destId="{CDE045A3-31BE-484A-AF80-9AB2BDB2B143}" srcOrd="0" destOrd="0" presId="urn:microsoft.com/office/officeart/2005/8/layout/orgChart1"/>
    <dgm:cxn modelId="{1EB4975A-15B4-4A63-8143-FB4E61832B72}" type="presOf" srcId="{1B8A05BC-2245-4F54-8C73-45F0A7E6149B}" destId="{CA14FAE9-5E90-4546-A27B-2A0C96E87759}" srcOrd="1" destOrd="0" presId="urn:microsoft.com/office/officeart/2005/8/layout/orgChart1"/>
    <dgm:cxn modelId="{3F71977D-7634-47E2-8A20-93CAD9D0669A}" type="presOf" srcId="{EE4CFBBC-8DA2-4013-993C-BE76292693EC}" destId="{B6EE7C52-5DCA-4F78-888E-241093A9B138}" srcOrd="0" destOrd="0" presId="urn:microsoft.com/office/officeart/2005/8/layout/orgChart1"/>
    <dgm:cxn modelId="{A62CA684-44D9-4BF0-BC0C-B94411B9937D}" srcId="{6E3DAF3F-B1DA-48A5-BB26-6B83D2CB317F}" destId="{8A2165F2-9F6E-4FD3-BB93-8E9C50D7A2B6}" srcOrd="0" destOrd="0" parTransId="{3984363D-4227-403D-8BA6-A267AF6B29D7}" sibTransId="{B60F8A70-DD43-4AB9-A524-634BA4137E27}"/>
    <dgm:cxn modelId="{D90FAF84-F1C9-47D7-B699-611B87AC4499}" srcId="{8A2165F2-9F6E-4FD3-BB93-8E9C50D7A2B6}" destId="{E5D4BD15-8E6A-481E-A478-4FFCD777CAD6}" srcOrd="7" destOrd="0" parTransId="{D0C7DD7D-16B6-4D69-B8A4-44153F7E8E30}" sibTransId="{014639EE-C8A9-433F-ADF9-51CA9E1E4320}"/>
    <dgm:cxn modelId="{C40F3588-8927-4873-814F-F5B8A19CF759}" type="presOf" srcId="{CE533957-E6FE-494C-8424-7191092761E3}" destId="{3CD515CC-A6EA-4FE7-B8E5-C452B49AEF01}" srcOrd="0" destOrd="0" presId="urn:microsoft.com/office/officeart/2005/8/layout/orgChart1"/>
    <dgm:cxn modelId="{F2EABC8A-D5FC-49ED-B9D8-4D3FF9BC8430}" type="presOf" srcId="{DE46C3E0-6C63-4877-8C85-9110BA9C7AFF}" destId="{461FD1AA-4C28-4728-9273-C4B81EDEC14B}" srcOrd="1" destOrd="0" presId="urn:microsoft.com/office/officeart/2005/8/layout/orgChart1"/>
    <dgm:cxn modelId="{7BD6D98D-677F-4238-9ECB-10352960CE70}" srcId="{8A2165F2-9F6E-4FD3-BB93-8E9C50D7A2B6}" destId="{EA6E3332-CEDC-4774-9E9C-CA113AF34D7F}" srcOrd="2" destOrd="0" parTransId="{BA50BD46-31B9-4C4E-BCB9-E0BDA00701EB}" sibTransId="{E9AFE03B-1D2B-488F-9D92-C8C7025BB8BD}"/>
    <dgm:cxn modelId="{FF9BED90-C12B-4784-8E1B-72B9B9AA9632}" type="presOf" srcId="{429912E4-DCAE-4EAF-BE24-356D5EE18E25}" destId="{CBA6A1BC-4884-4C3A-86ED-033570633C35}" srcOrd="0" destOrd="0" presId="urn:microsoft.com/office/officeart/2005/8/layout/orgChart1"/>
    <dgm:cxn modelId="{692D2B9E-5221-4E54-BCB5-253B1F46D204}" type="presOf" srcId="{E5D4BD15-8E6A-481E-A478-4FFCD777CAD6}" destId="{B50F552F-3104-47B3-911F-24593EE2F97C}" srcOrd="0" destOrd="0" presId="urn:microsoft.com/office/officeart/2005/8/layout/orgChart1"/>
    <dgm:cxn modelId="{1B7BE0A1-5017-4F8B-8E95-11E803366C0D}" type="presOf" srcId="{EC0ACF75-9222-4F58-8B49-997BC496A9D8}" destId="{3D351FA1-0F6A-4DE6-80E3-AE4534A182DE}" srcOrd="0" destOrd="0" presId="urn:microsoft.com/office/officeart/2005/8/layout/orgChart1"/>
    <dgm:cxn modelId="{36814BA6-34A9-4EDC-9014-152405682AD7}" type="presOf" srcId="{630271DE-F472-434A-998E-CAE371EFF91B}" destId="{EB6B9034-5F60-4C00-9367-3B6AC216BEA1}" srcOrd="1" destOrd="0" presId="urn:microsoft.com/office/officeart/2005/8/layout/orgChart1"/>
    <dgm:cxn modelId="{3B8426AB-61FA-4C1E-B439-58CE94690BE3}" type="presOf" srcId="{6E3DAF3F-B1DA-48A5-BB26-6B83D2CB317F}" destId="{0428A64D-8755-4C22-9404-76CC5B623894}" srcOrd="0" destOrd="0" presId="urn:microsoft.com/office/officeart/2005/8/layout/orgChart1"/>
    <dgm:cxn modelId="{FF2EACAC-629F-490D-8CA5-09D65E657B53}" srcId="{8A2165F2-9F6E-4FD3-BB93-8E9C50D7A2B6}" destId="{630271DE-F472-434A-998E-CAE371EFF91B}" srcOrd="4" destOrd="0" parTransId="{1546FCAD-F4B8-4903-B847-D82DDCDCED0B}" sibTransId="{6A13AEE0-A87D-47A1-A356-EFECF34BD91C}"/>
    <dgm:cxn modelId="{66F847AD-7C28-44F9-919F-3B11C3BACE5A}" type="presOf" srcId="{E522FD4D-0F04-4099-91E2-1483048B8E7F}" destId="{D6AA5012-11A4-4567-88EC-291B4275EF5B}" srcOrd="1" destOrd="0" presId="urn:microsoft.com/office/officeart/2005/8/layout/orgChart1"/>
    <dgm:cxn modelId="{380E12B1-16A9-461A-975F-670C1A8C530F}" type="presOf" srcId="{BA50BD46-31B9-4C4E-BCB9-E0BDA00701EB}" destId="{8986DDB1-D004-4717-8CA0-E0F57A306147}" srcOrd="0" destOrd="0" presId="urn:microsoft.com/office/officeart/2005/8/layout/orgChart1"/>
    <dgm:cxn modelId="{F57415B5-4C5D-4EF5-8F6F-56562041E7BB}" type="presOf" srcId="{EA6E3332-CEDC-4774-9E9C-CA113AF34D7F}" destId="{7438A89B-F242-4F71-900B-C741A47717A2}" srcOrd="0" destOrd="0" presId="urn:microsoft.com/office/officeart/2005/8/layout/orgChart1"/>
    <dgm:cxn modelId="{F23BC8BA-1D69-44D2-8571-60B06E15DC02}" type="presOf" srcId="{583326C1-339C-4ABE-A974-ABDF44AA20C1}" destId="{AA4E7EEE-60E1-43BC-869F-6100E3F4241C}" srcOrd="0" destOrd="0" presId="urn:microsoft.com/office/officeart/2005/8/layout/orgChart1"/>
    <dgm:cxn modelId="{D06935C4-5EA6-4D6C-91A9-BCA2C051DF4C}" type="presOf" srcId="{E522FD4D-0F04-4099-91E2-1483048B8E7F}" destId="{0FC88A4C-D683-4BFB-8E78-4873DF3A5F72}" srcOrd="0" destOrd="0" presId="urn:microsoft.com/office/officeart/2005/8/layout/orgChart1"/>
    <dgm:cxn modelId="{D40464C7-CEFF-4FE4-BA51-087096C57421}" srcId="{8A2165F2-9F6E-4FD3-BB93-8E9C50D7A2B6}" destId="{7893F4AB-4488-4AB1-8D68-EF9CD2A5DB75}" srcOrd="5" destOrd="0" parTransId="{C33F3EC8-A690-4579-AEFA-D08B3DC36DED}" sibTransId="{44BC0FC7-50A4-462A-B377-8E5FDE606428}"/>
    <dgm:cxn modelId="{B33576C8-CE11-4479-9FE2-3632243F6933}" srcId="{8A2165F2-9F6E-4FD3-BB93-8E9C50D7A2B6}" destId="{429912E4-DCAE-4EAF-BE24-356D5EE18E25}" srcOrd="1" destOrd="0" parTransId="{CE533957-E6FE-494C-8424-7191092761E3}" sibTransId="{0F87B290-B8DA-4F57-8F3C-93902969E1E4}"/>
    <dgm:cxn modelId="{1D958DCD-10A6-4D76-84BE-36C2BCCC368D}" type="presOf" srcId="{E5D4BD15-8E6A-481E-A478-4FFCD777CAD6}" destId="{7D28DAB2-115D-419A-91A9-0FBD704AED97}" srcOrd="1" destOrd="0" presId="urn:microsoft.com/office/officeart/2005/8/layout/orgChart1"/>
    <dgm:cxn modelId="{4928DBD4-BF1D-494E-8389-D0777D27C3D3}" type="presOf" srcId="{1B8A05BC-2245-4F54-8C73-45F0A7E6149B}" destId="{878C22FF-E5EA-4372-801D-31A50C5FE981}" srcOrd="0" destOrd="0" presId="urn:microsoft.com/office/officeart/2005/8/layout/orgChart1"/>
    <dgm:cxn modelId="{C23D00D5-A8EA-48FB-B7D7-F739BEE0DADE}" type="presOf" srcId="{630271DE-F472-434A-998E-CAE371EFF91B}" destId="{1A92C394-C7B0-4CC1-8A06-06BCE33B2DD0}" srcOrd="0" destOrd="0" presId="urn:microsoft.com/office/officeart/2005/8/layout/orgChart1"/>
    <dgm:cxn modelId="{186CD4E1-C887-4ED0-AF26-0120CFB3C5FF}" type="presOf" srcId="{7893F4AB-4488-4AB1-8D68-EF9CD2A5DB75}" destId="{4269C711-3CE7-4F08-9159-978AD4777D75}" srcOrd="1" destOrd="0" presId="urn:microsoft.com/office/officeart/2005/8/layout/orgChart1"/>
    <dgm:cxn modelId="{3104C6ED-2639-46AD-A5C8-CB63607ACD1C}" srcId="{8A2165F2-9F6E-4FD3-BB93-8E9C50D7A2B6}" destId="{583326C1-339C-4ABE-A974-ABDF44AA20C1}" srcOrd="8" destOrd="0" parTransId="{AC85B806-765A-489F-A5C4-0A2C3D5C3B9A}" sibTransId="{807206AC-6DA9-44F4-BB57-35C42253F570}"/>
    <dgm:cxn modelId="{278A10F9-9DFB-40D2-9B55-AE57AEFD4CC9}" type="presOf" srcId="{AC85B806-765A-489F-A5C4-0A2C3D5C3B9A}" destId="{586CD201-1591-402D-AC90-DCB3BFED2661}" srcOrd="0" destOrd="0" presId="urn:microsoft.com/office/officeart/2005/8/layout/orgChart1"/>
    <dgm:cxn modelId="{8709B0D5-468D-41DE-A969-0F21EFAC0DE9}" type="presParOf" srcId="{0428A64D-8755-4C22-9404-76CC5B623894}" destId="{04192212-C350-4240-B66A-07DF25A26592}" srcOrd="0" destOrd="0" presId="urn:microsoft.com/office/officeart/2005/8/layout/orgChart1"/>
    <dgm:cxn modelId="{920985DE-8E60-437B-9DA1-3ECB3DB275AD}" type="presParOf" srcId="{04192212-C350-4240-B66A-07DF25A26592}" destId="{604912AB-C7C0-4CF9-8980-4A0B9EF47625}" srcOrd="0" destOrd="0" presId="urn:microsoft.com/office/officeart/2005/8/layout/orgChart1"/>
    <dgm:cxn modelId="{6F2D6D51-9EB3-4E94-85B3-9B79728293D1}" type="presParOf" srcId="{604912AB-C7C0-4CF9-8980-4A0B9EF47625}" destId="{00BF4A98-C9C3-4460-9D7C-AAF0A9ED17A7}" srcOrd="0" destOrd="0" presId="urn:microsoft.com/office/officeart/2005/8/layout/orgChart1"/>
    <dgm:cxn modelId="{A0F3494B-76A2-488C-B325-ED308ED30B7D}" type="presParOf" srcId="{604912AB-C7C0-4CF9-8980-4A0B9EF47625}" destId="{6A2D27CA-DDB4-4224-BA05-3E3FEEA56F69}" srcOrd="1" destOrd="0" presId="urn:microsoft.com/office/officeart/2005/8/layout/orgChart1"/>
    <dgm:cxn modelId="{10BE0DFA-4AD7-4B69-85ED-65AD2E731695}" type="presParOf" srcId="{04192212-C350-4240-B66A-07DF25A26592}" destId="{6C93A9C9-DDFA-40CE-91A3-A7520574EFF1}" srcOrd="1" destOrd="0" presId="urn:microsoft.com/office/officeart/2005/8/layout/orgChart1"/>
    <dgm:cxn modelId="{0D942275-AFAE-4971-9C5A-BC9A7E722BC0}" type="presParOf" srcId="{04192212-C350-4240-B66A-07DF25A26592}" destId="{B2A04854-7B3F-424C-9738-5B994C490964}" srcOrd="2" destOrd="0" presId="urn:microsoft.com/office/officeart/2005/8/layout/orgChart1"/>
    <dgm:cxn modelId="{52060B3A-80DA-4CC4-A8CF-96C8206DC316}" type="presParOf" srcId="{B2A04854-7B3F-424C-9738-5B994C490964}" destId="{3D351FA1-0F6A-4DE6-80E3-AE4534A182DE}" srcOrd="0" destOrd="0" presId="urn:microsoft.com/office/officeart/2005/8/layout/orgChart1"/>
    <dgm:cxn modelId="{245BE7BE-5641-4F19-AF03-D4A95D7E0C8E}" type="presParOf" srcId="{B2A04854-7B3F-424C-9738-5B994C490964}" destId="{FA2AA33C-41CE-4FEC-A997-E89FC55B3767}" srcOrd="1" destOrd="0" presId="urn:microsoft.com/office/officeart/2005/8/layout/orgChart1"/>
    <dgm:cxn modelId="{31E6DF55-12B0-4146-A38F-C8583F5D6D41}" type="presParOf" srcId="{FA2AA33C-41CE-4FEC-A997-E89FC55B3767}" destId="{7C518492-8A3C-4D0A-819A-EA3426005B2B}" srcOrd="0" destOrd="0" presId="urn:microsoft.com/office/officeart/2005/8/layout/orgChart1"/>
    <dgm:cxn modelId="{B8FBEC5D-9376-443D-9F39-F80F786F3F89}" type="presParOf" srcId="{7C518492-8A3C-4D0A-819A-EA3426005B2B}" destId="{9183159A-D755-41E0-BE98-5251C02500BA}" srcOrd="0" destOrd="0" presId="urn:microsoft.com/office/officeart/2005/8/layout/orgChart1"/>
    <dgm:cxn modelId="{A7E41B1F-C117-450E-B15A-506EF2331768}" type="presParOf" srcId="{7C518492-8A3C-4D0A-819A-EA3426005B2B}" destId="{461FD1AA-4C28-4728-9273-C4B81EDEC14B}" srcOrd="1" destOrd="0" presId="urn:microsoft.com/office/officeart/2005/8/layout/orgChart1"/>
    <dgm:cxn modelId="{A6FAC5B4-4DD6-484D-B7C0-8018FC426BA9}" type="presParOf" srcId="{FA2AA33C-41CE-4FEC-A997-E89FC55B3767}" destId="{C69696B8-01AF-460B-BB0B-3006A9BDAF73}" srcOrd="1" destOrd="0" presId="urn:microsoft.com/office/officeart/2005/8/layout/orgChart1"/>
    <dgm:cxn modelId="{B7E9C451-AC5E-441B-94AD-C7B7253D101C}" type="presParOf" srcId="{FA2AA33C-41CE-4FEC-A997-E89FC55B3767}" destId="{A3B9E334-4FA8-4F5E-A5EA-FE6773F60C2F}" srcOrd="2" destOrd="0" presId="urn:microsoft.com/office/officeart/2005/8/layout/orgChart1"/>
    <dgm:cxn modelId="{A489F0F2-24AB-4A26-BC10-C7B1B0D46547}" type="presParOf" srcId="{B2A04854-7B3F-424C-9738-5B994C490964}" destId="{3CD515CC-A6EA-4FE7-B8E5-C452B49AEF01}" srcOrd="2" destOrd="0" presId="urn:microsoft.com/office/officeart/2005/8/layout/orgChart1"/>
    <dgm:cxn modelId="{320ECC3F-8B8B-41D7-AA43-D54F2C788574}" type="presParOf" srcId="{B2A04854-7B3F-424C-9738-5B994C490964}" destId="{04FE9989-1A58-4C55-8B84-E6B19A4C588D}" srcOrd="3" destOrd="0" presId="urn:microsoft.com/office/officeart/2005/8/layout/orgChart1"/>
    <dgm:cxn modelId="{3594B1A4-EA1F-4CA3-A967-656B019A0A16}" type="presParOf" srcId="{04FE9989-1A58-4C55-8B84-E6B19A4C588D}" destId="{5242EA05-32DD-4E4A-A0B2-2C8674478781}" srcOrd="0" destOrd="0" presId="urn:microsoft.com/office/officeart/2005/8/layout/orgChart1"/>
    <dgm:cxn modelId="{31732994-AA4F-42EC-8619-AC58341357E2}" type="presParOf" srcId="{5242EA05-32DD-4E4A-A0B2-2C8674478781}" destId="{CBA6A1BC-4884-4C3A-86ED-033570633C35}" srcOrd="0" destOrd="0" presId="urn:microsoft.com/office/officeart/2005/8/layout/orgChart1"/>
    <dgm:cxn modelId="{4CD21032-D375-4509-A547-049E609974DF}" type="presParOf" srcId="{5242EA05-32DD-4E4A-A0B2-2C8674478781}" destId="{5715BAB9-5CA4-427C-8BAA-D786BF2EA6E7}" srcOrd="1" destOrd="0" presId="urn:microsoft.com/office/officeart/2005/8/layout/orgChart1"/>
    <dgm:cxn modelId="{28D0999A-C370-48C3-9486-10CB5F34A0AD}" type="presParOf" srcId="{04FE9989-1A58-4C55-8B84-E6B19A4C588D}" destId="{FA1977BC-7E65-472B-B96A-AA398B1550F0}" srcOrd="1" destOrd="0" presId="urn:microsoft.com/office/officeart/2005/8/layout/orgChart1"/>
    <dgm:cxn modelId="{94D745F8-2F9F-4BE7-8F81-4249F6CCC37C}" type="presParOf" srcId="{04FE9989-1A58-4C55-8B84-E6B19A4C588D}" destId="{6993B6EE-997E-4891-8AE7-810645DF13F3}" srcOrd="2" destOrd="0" presId="urn:microsoft.com/office/officeart/2005/8/layout/orgChart1"/>
    <dgm:cxn modelId="{61DC3374-94D5-4CB8-B711-6A809CAFDB82}" type="presParOf" srcId="{B2A04854-7B3F-424C-9738-5B994C490964}" destId="{8986DDB1-D004-4717-8CA0-E0F57A306147}" srcOrd="4" destOrd="0" presId="urn:microsoft.com/office/officeart/2005/8/layout/orgChart1"/>
    <dgm:cxn modelId="{A1C66E3F-7554-4155-A131-5E303925C83B}" type="presParOf" srcId="{B2A04854-7B3F-424C-9738-5B994C490964}" destId="{35F17219-8ECB-485B-AECB-2156554FBCA3}" srcOrd="5" destOrd="0" presId="urn:microsoft.com/office/officeart/2005/8/layout/orgChart1"/>
    <dgm:cxn modelId="{49173B4B-94CA-450B-A995-F596CD5D25EE}" type="presParOf" srcId="{35F17219-8ECB-485B-AECB-2156554FBCA3}" destId="{95790FCB-0D79-4DBC-AB14-E4DD4BF9C323}" srcOrd="0" destOrd="0" presId="urn:microsoft.com/office/officeart/2005/8/layout/orgChart1"/>
    <dgm:cxn modelId="{C9B65DFC-8734-4211-BDBC-711CA5C43D4D}" type="presParOf" srcId="{95790FCB-0D79-4DBC-AB14-E4DD4BF9C323}" destId="{7438A89B-F242-4F71-900B-C741A47717A2}" srcOrd="0" destOrd="0" presId="urn:microsoft.com/office/officeart/2005/8/layout/orgChart1"/>
    <dgm:cxn modelId="{CE9A7D18-B86C-46AC-9B03-502B1EEDE1F7}" type="presParOf" srcId="{95790FCB-0D79-4DBC-AB14-E4DD4BF9C323}" destId="{C2A06BCA-71E7-4424-876D-A7E8E9FC1327}" srcOrd="1" destOrd="0" presId="urn:microsoft.com/office/officeart/2005/8/layout/orgChart1"/>
    <dgm:cxn modelId="{75A72AA6-333F-45E4-97D2-B14021734F6F}" type="presParOf" srcId="{35F17219-8ECB-485B-AECB-2156554FBCA3}" destId="{18D70240-F338-469F-A7C4-36B0747B0BB2}" srcOrd="1" destOrd="0" presId="urn:microsoft.com/office/officeart/2005/8/layout/orgChart1"/>
    <dgm:cxn modelId="{A398A727-6F0C-4605-B5F3-B7C4174F0753}" type="presParOf" srcId="{35F17219-8ECB-485B-AECB-2156554FBCA3}" destId="{D8CB3384-23B8-43FF-9445-568B362AF642}" srcOrd="2" destOrd="0" presId="urn:microsoft.com/office/officeart/2005/8/layout/orgChart1"/>
    <dgm:cxn modelId="{3A20F8E1-BE82-4FF9-8988-16F97A2A5305}" type="presParOf" srcId="{B2A04854-7B3F-424C-9738-5B994C490964}" destId="{FA16143A-3D2B-455D-A637-80C30CABA105}" srcOrd="6" destOrd="0" presId="urn:microsoft.com/office/officeart/2005/8/layout/orgChart1"/>
    <dgm:cxn modelId="{E5F914DC-FF07-43E6-9D1F-F7ECA504362F}" type="presParOf" srcId="{B2A04854-7B3F-424C-9738-5B994C490964}" destId="{35820D14-F221-4C60-B102-7F2DE6AACD3E}" srcOrd="7" destOrd="0" presId="urn:microsoft.com/office/officeart/2005/8/layout/orgChart1"/>
    <dgm:cxn modelId="{0EC1CA8C-6A4E-4571-AFF8-1A025E845EE0}" type="presParOf" srcId="{35820D14-F221-4C60-B102-7F2DE6AACD3E}" destId="{6C9D7CEC-A0EF-4E76-A2C7-522ADFD6C930}" srcOrd="0" destOrd="0" presId="urn:microsoft.com/office/officeart/2005/8/layout/orgChart1"/>
    <dgm:cxn modelId="{93C3A8A9-1BBA-444E-8AE3-062C40721021}" type="presParOf" srcId="{6C9D7CEC-A0EF-4E76-A2C7-522ADFD6C930}" destId="{878C22FF-E5EA-4372-801D-31A50C5FE981}" srcOrd="0" destOrd="0" presId="urn:microsoft.com/office/officeart/2005/8/layout/orgChart1"/>
    <dgm:cxn modelId="{843FEC46-6605-4D0D-A609-D84D3DF1E852}" type="presParOf" srcId="{6C9D7CEC-A0EF-4E76-A2C7-522ADFD6C930}" destId="{CA14FAE9-5E90-4546-A27B-2A0C96E87759}" srcOrd="1" destOrd="0" presId="urn:microsoft.com/office/officeart/2005/8/layout/orgChart1"/>
    <dgm:cxn modelId="{352147D0-425E-4AE1-8506-D012BCA66810}" type="presParOf" srcId="{35820D14-F221-4C60-B102-7F2DE6AACD3E}" destId="{9636E5E8-919F-4C7B-8CE9-EDBA7FA0FFC7}" srcOrd="1" destOrd="0" presId="urn:microsoft.com/office/officeart/2005/8/layout/orgChart1"/>
    <dgm:cxn modelId="{471F7A06-528A-48A1-A7BF-C622B5D19110}" type="presParOf" srcId="{35820D14-F221-4C60-B102-7F2DE6AACD3E}" destId="{DC89989A-069E-459F-9D3C-FF14173F1D6E}" srcOrd="2" destOrd="0" presId="urn:microsoft.com/office/officeart/2005/8/layout/orgChart1"/>
    <dgm:cxn modelId="{6E892D43-9430-4DFB-A055-024F783B2BDA}" type="presParOf" srcId="{B2A04854-7B3F-424C-9738-5B994C490964}" destId="{C01B0208-E99C-4AAB-AF18-7F056C1C60E4}" srcOrd="8" destOrd="0" presId="urn:microsoft.com/office/officeart/2005/8/layout/orgChart1"/>
    <dgm:cxn modelId="{261F04FC-227B-445B-925D-2C7967E2836B}" type="presParOf" srcId="{B2A04854-7B3F-424C-9738-5B994C490964}" destId="{8A52FBC9-FCEA-427A-A8F2-6F4805F782B3}" srcOrd="9" destOrd="0" presId="urn:microsoft.com/office/officeart/2005/8/layout/orgChart1"/>
    <dgm:cxn modelId="{5EE8FC60-D669-422B-9E7C-EEC920DAE256}" type="presParOf" srcId="{8A52FBC9-FCEA-427A-A8F2-6F4805F782B3}" destId="{9156125B-6010-4538-B5E2-E9287CE16A07}" srcOrd="0" destOrd="0" presId="urn:microsoft.com/office/officeart/2005/8/layout/orgChart1"/>
    <dgm:cxn modelId="{16877A9C-C976-425D-BE23-4A52FF28A2E5}" type="presParOf" srcId="{9156125B-6010-4538-B5E2-E9287CE16A07}" destId="{1A92C394-C7B0-4CC1-8A06-06BCE33B2DD0}" srcOrd="0" destOrd="0" presId="urn:microsoft.com/office/officeart/2005/8/layout/orgChart1"/>
    <dgm:cxn modelId="{50E89D8C-3A38-4FC3-9ADB-23795D03F65E}" type="presParOf" srcId="{9156125B-6010-4538-B5E2-E9287CE16A07}" destId="{EB6B9034-5F60-4C00-9367-3B6AC216BEA1}" srcOrd="1" destOrd="0" presId="urn:microsoft.com/office/officeart/2005/8/layout/orgChart1"/>
    <dgm:cxn modelId="{8F3E08C6-B1C8-4ED9-9002-A234FAD9F03C}" type="presParOf" srcId="{8A52FBC9-FCEA-427A-A8F2-6F4805F782B3}" destId="{CA00B801-0D7F-4523-8D52-B71D41F1B54B}" srcOrd="1" destOrd="0" presId="urn:microsoft.com/office/officeart/2005/8/layout/orgChart1"/>
    <dgm:cxn modelId="{480380DC-621C-400E-9006-1988A6EB53A6}" type="presParOf" srcId="{8A52FBC9-FCEA-427A-A8F2-6F4805F782B3}" destId="{72963B55-0342-40A8-A024-401F5DB12173}" srcOrd="2" destOrd="0" presId="urn:microsoft.com/office/officeart/2005/8/layout/orgChart1"/>
    <dgm:cxn modelId="{B2B7CD4A-6D89-4B6A-B955-8213928B79B0}" type="presParOf" srcId="{B2A04854-7B3F-424C-9738-5B994C490964}" destId="{CB990116-168B-4E74-BA93-364F52F772D9}" srcOrd="10" destOrd="0" presId="urn:microsoft.com/office/officeart/2005/8/layout/orgChart1"/>
    <dgm:cxn modelId="{72BB5D90-9C1C-4E37-A377-422259E909F2}" type="presParOf" srcId="{B2A04854-7B3F-424C-9738-5B994C490964}" destId="{BF24AC4B-E067-4F58-8688-E6EA9658E3BD}" srcOrd="11" destOrd="0" presId="urn:microsoft.com/office/officeart/2005/8/layout/orgChart1"/>
    <dgm:cxn modelId="{50A454F4-5490-4EED-9286-22B12EACD754}" type="presParOf" srcId="{BF24AC4B-E067-4F58-8688-E6EA9658E3BD}" destId="{C79BE981-34AE-48BE-8C5C-AB73831A7074}" srcOrd="0" destOrd="0" presId="urn:microsoft.com/office/officeart/2005/8/layout/orgChart1"/>
    <dgm:cxn modelId="{34D035E7-0E0C-4F3D-8D24-AE84F798086B}" type="presParOf" srcId="{C79BE981-34AE-48BE-8C5C-AB73831A7074}" destId="{CDE045A3-31BE-484A-AF80-9AB2BDB2B143}" srcOrd="0" destOrd="0" presId="urn:microsoft.com/office/officeart/2005/8/layout/orgChart1"/>
    <dgm:cxn modelId="{ECBECB97-8C63-4CA3-896F-985E821646E2}" type="presParOf" srcId="{C79BE981-34AE-48BE-8C5C-AB73831A7074}" destId="{4269C711-3CE7-4F08-9159-978AD4777D75}" srcOrd="1" destOrd="0" presId="urn:microsoft.com/office/officeart/2005/8/layout/orgChart1"/>
    <dgm:cxn modelId="{3DAA4BEE-3303-4D98-A1C9-414C9AFF7CEF}" type="presParOf" srcId="{BF24AC4B-E067-4F58-8688-E6EA9658E3BD}" destId="{319C5721-A788-44F9-9041-B275F01AD33B}" srcOrd="1" destOrd="0" presId="urn:microsoft.com/office/officeart/2005/8/layout/orgChart1"/>
    <dgm:cxn modelId="{62DE20D0-D0DD-401E-AE04-A48F24009BD9}" type="presParOf" srcId="{BF24AC4B-E067-4F58-8688-E6EA9658E3BD}" destId="{F648F511-2901-4F50-A95C-5978FC39BF25}" srcOrd="2" destOrd="0" presId="urn:microsoft.com/office/officeart/2005/8/layout/orgChart1"/>
    <dgm:cxn modelId="{AB0FC40F-FBE7-4A05-9901-44020D1CFF3F}" type="presParOf" srcId="{B2A04854-7B3F-424C-9738-5B994C490964}" destId="{B6EE7C52-5DCA-4F78-888E-241093A9B138}" srcOrd="12" destOrd="0" presId="urn:microsoft.com/office/officeart/2005/8/layout/orgChart1"/>
    <dgm:cxn modelId="{81975FFD-7352-4B8C-BC28-75D18B202853}" type="presParOf" srcId="{B2A04854-7B3F-424C-9738-5B994C490964}" destId="{7462C6E7-3185-4EB3-926C-E0F3CE093E81}" srcOrd="13" destOrd="0" presId="urn:microsoft.com/office/officeart/2005/8/layout/orgChart1"/>
    <dgm:cxn modelId="{9E9AFC23-66C8-43F9-B6B2-AAE66D1C3355}" type="presParOf" srcId="{7462C6E7-3185-4EB3-926C-E0F3CE093E81}" destId="{50BF9AE6-3537-4F44-B923-18ED0F04310B}" srcOrd="0" destOrd="0" presId="urn:microsoft.com/office/officeart/2005/8/layout/orgChart1"/>
    <dgm:cxn modelId="{D3C6D68F-D779-4DB3-B037-41DCA9F6ACD6}" type="presParOf" srcId="{50BF9AE6-3537-4F44-B923-18ED0F04310B}" destId="{0FC88A4C-D683-4BFB-8E78-4873DF3A5F72}" srcOrd="0" destOrd="0" presId="urn:microsoft.com/office/officeart/2005/8/layout/orgChart1"/>
    <dgm:cxn modelId="{C7998B67-F1C0-4090-A4E1-7BF5FA0E527F}" type="presParOf" srcId="{50BF9AE6-3537-4F44-B923-18ED0F04310B}" destId="{D6AA5012-11A4-4567-88EC-291B4275EF5B}" srcOrd="1" destOrd="0" presId="urn:microsoft.com/office/officeart/2005/8/layout/orgChart1"/>
    <dgm:cxn modelId="{7F8D6963-9A31-4466-AF1C-5F41A6B99436}" type="presParOf" srcId="{7462C6E7-3185-4EB3-926C-E0F3CE093E81}" destId="{93793A84-727B-4C43-BFE2-5B6560B3247F}" srcOrd="1" destOrd="0" presId="urn:microsoft.com/office/officeart/2005/8/layout/orgChart1"/>
    <dgm:cxn modelId="{50593D6F-9E87-426B-8C9C-0057D098F3CE}" type="presParOf" srcId="{7462C6E7-3185-4EB3-926C-E0F3CE093E81}" destId="{AC193204-8ECF-44DB-A60F-15C95693AE0A}" srcOrd="2" destOrd="0" presId="urn:microsoft.com/office/officeart/2005/8/layout/orgChart1"/>
    <dgm:cxn modelId="{BC10C948-2FDD-4358-8C51-7EA3F615C18C}" type="presParOf" srcId="{B2A04854-7B3F-424C-9738-5B994C490964}" destId="{FBCF10DF-48D9-4488-8BD5-89AC1B5F2663}" srcOrd="14" destOrd="0" presId="urn:microsoft.com/office/officeart/2005/8/layout/orgChart1"/>
    <dgm:cxn modelId="{933B1384-33B8-4E5C-ADE9-65E56DEC0868}" type="presParOf" srcId="{B2A04854-7B3F-424C-9738-5B994C490964}" destId="{6C7AF04A-F99C-4B52-8C8A-0876D6A06D13}" srcOrd="15" destOrd="0" presId="urn:microsoft.com/office/officeart/2005/8/layout/orgChart1"/>
    <dgm:cxn modelId="{927311CB-8C75-47A0-A465-A05216E7A438}" type="presParOf" srcId="{6C7AF04A-F99C-4B52-8C8A-0876D6A06D13}" destId="{A86A785E-7EEB-4282-85E0-387BF87F23ED}" srcOrd="0" destOrd="0" presId="urn:microsoft.com/office/officeart/2005/8/layout/orgChart1"/>
    <dgm:cxn modelId="{67931A51-8C58-4B06-8F2C-A533393CE977}" type="presParOf" srcId="{A86A785E-7EEB-4282-85E0-387BF87F23ED}" destId="{B50F552F-3104-47B3-911F-24593EE2F97C}" srcOrd="0" destOrd="0" presId="urn:microsoft.com/office/officeart/2005/8/layout/orgChart1"/>
    <dgm:cxn modelId="{E1377B07-31DA-4AC2-A5B7-95E31BE0D146}" type="presParOf" srcId="{A86A785E-7EEB-4282-85E0-387BF87F23ED}" destId="{7D28DAB2-115D-419A-91A9-0FBD704AED97}" srcOrd="1" destOrd="0" presId="urn:microsoft.com/office/officeart/2005/8/layout/orgChart1"/>
    <dgm:cxn modelId="{06EF4499-7959-4165-AF01-610BFE8E3133}" type="presParOf" srcId="{6C7AF04A-F99C-4B52-8C8A-0876D6A06D13}" destId="{F04A93B0-FA02-421D-AFB9-C67C7C28EFE7}" srcOrd="1" destOrd="0" presId="urn:microsoft.com/office/officeart/2005/8/layout/orgChart1"/>
    <dgm:cxn modelId="{2FAF3680-F870-49B7-9308-D5BE365A72F2}" type="presParOf" srcId="{6C7AF04A-F99C-4B52-8C8A-0876D6A06D13}" destId="{613DCD81-F804-4318-9D5B-28A0EC33A37A}" srcOrd="2" destOrd="0" presId="urn:microsoft.com/office/officeart/2005/8/layout/orgChart1"/>
    <dgm:cxn modelId="{B580693B-CB57-4081-8974-484BAFB1BE16}" type="presParOf" srcId="{B2A04854-7B3F-424C-9738-5B994C490964}" destId="{586CD201-1591-402D-AC90-DCB3BFED2661}" srcOrd="16" destOrd="0" presId="urn:microsoft.com/office/officeart/2005/8/layout/orgChart1"/>
    <dgm:cxn modelId="{3BE12CCD-FA4C-46D2-831D-7AAE5FF8F2E7}" type="presParOf" srcId="{B2A04854-7B3F-424C-9738-5B994C490964}" destId="{91EB9E0E-B370-4D2A-AE49-B950CDE2BF34}" srcOrd="17" destOrd="0" presId="urn:microsoft.com/office/officeart/2005/8/layout/orgChart1"/>
    <dgm:cxn modelId="{CBB258E2-5D51-4085-A4DC-F3B1C3BF8674}" type="presParOf" srcId="{91EB9E0E-B370-4D2A-AE49-B950CDE2BF34}" destId="{E9B2D3B8-DFFD-4BF4-8494-E60F79E258FE}" srcOrd="0" destOrd="0" presId="urn:microsoft.com/office/officeart/2005/8/layout/orgChart1"/>
    <dgm:cxn modelId="{5A0DF387-03ED-46BA-842F-92C5F5433B08}" type="presParOf" srcId="{E9B2D3B8-DFFD-4BF4-8494-E60F79E258FE}" destId="{AA4E7EEE-60E1-43BC-869F-6100E3F4241C}" srcOrd="0" destOrd="0" presId="urn:microsoft.com/office/officeart/2005/8/layout/orgChart1"/>
    <dgm:cxn modelId="{5410775D-141A-41F5-A098-0133299CA570}" type="presParOf" srcId="{E9B2D3B8-DFFD-4BF4-8494-E60F79E258FE}" destId="{8F9A6031-A2E1-49AD-AE8F-782141BBF425}" srcOrd="1" destOrd="0" presId="urn:microsoft.com/office/officeart/2005/8/layout/orgChart1"/>
    <dgm:cxn modelId="{4DA80581-CFC5-4E10-BF37-02DAE14AD5E1}" type="presParOf" srcId="{91EB9E0E-B370-4D2A-AE49-B950CDE2BF34}" destId="{7D2817A8-A353-48C1-9C47-1F622F0FED08}" srcOrd="1" destOrd="0" presId="urn:microsoft.com/office/officeart/2005/8/layout/orgChart1"/>
    <dgm:cxn modelId="{0F932BCA-7EC3-42CD-BAA1-8A15738BA6F8}" type="presParOf" srcId="{91EB9E0E-B370-4D2A-AE49-B950CDE2BF34}" destId="{F6332087-FF85-4688-AE9D-2DA2148F48A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6CD201-1591-402D-AC90-DCB3BFED2661}">
      <dsp:nvSpPr>
        <dsp:cNvPr id="0" name=""/>
        <dsp:cNvSpPr/>
      </dsp:nvSpPr>
      <dsp:spPr>
        <a:xfrm>
          <a:off x="3755045" y="670450"/>
          <a:ext cx="311380" cy="4412009"/>
        </a:xfrm>
        <a:custGeom>
          <a:avLst/>
          <a:gdLst/>
          <a:ahLst/>
          <a:cxnLst/>
          <a:rect l="0" t="0" r="0" b="0"/>
          <a:pathLst>
            <a:path>
              <a:moveTo>
                <a:pt x="311380" y="0"/>
              </a:moveTo>
              <a:lnTo>
                <a:pt x="311380" y="4412009"/>
              </a:lnTo>
              <a:lnTo>
                <a:pt x="0" y="441200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CF10DF-48D9-4488-8BD5-89AC1B5F2663}">
      <dsp:nvSpPr>
        <dsp:cNvPr id="0" name=""/>
        <dsp:cNvSpPr/>
      </dsp:nvSpPr>
      <dsp:spPr>
        <a:xfrm>
          <a:off x="4066426" y="670450"/>
          <a:ext cx="140382" cy="34627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62759"/>
              </a:lnTo>
              <a:lnTo>
                <a:pt x="140382" y="346275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EE7C52-5DCA-4F78-888E-241093A9B138}">
      <dsp:nvSpPr>
        <dsp:cNvPr id="0" name=""/>
        <dsp:cNvSpPr/>
      </dsp:nvSpPr>
      <dsp:spPr>
        <a:xfrm>
          <a:off x="3926044" y="670450"/>
          <a:ext cx="140382" cy="3462759"/>
        </a:xfrm>
        <a:custGeom>
          <a:avLst/>
          <a:gdLst/>
          <a:ahLst/>
          <a:cxnLst/>
          <a:rect l="0" t="0" r="0" b="0"/>
          <a:pathLst>
            <a:path>
              <a:moveTo>
                <a:pt x="140382" y="0"/>
              </a:moveTo>
              <a:lnTo>
                <a:pt x="140382" y="3462759"/>
              </a:lnTo>
              <a:lnTo>
                <a:pt x="0" y="346275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990116-168B-4E74-BA93-364F52F772D9}">
      <dsp:nvSpPr>
        <dsp:cNvPr id="0" name=""/>
        <dsp:cNvSpPr/>
      </dsp:nvSpPr>
      <dsp:spPr>
        <a:xfrm>
          <a:off x="4066426" y="670450"/>
          <a:ext cx="140382" cy="25135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13508"/>
              </a:lnTo>
              <a:lnTo>
                <a:pt x="140382" y="2513508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1B0208-E99C-4AAB-AF18-7F056C1C60E4}">
      <dsp:nvSpPr>
        <dsp:cNvPr id="0" name=""/>
        <dsp:cNvSpPr/>
      </dsp:nvSpPr>
      <dsp:spPr>
        <a:xfrm>
          <a:off x="3891751" y="670450"/>
          <a:ext cx="174675" cy="2513508"/>
        </a:xfrm>
        <a:custGeom>
          <a:avLst/>
          <a:gdLst/>
          <a:ahLst/>
          <a:cxnLst/>
          <a:rect l="0" t="0" r="0" b="0"/>
          <a:pathLst>
            <a:path>
              <a:moveTo>
                <a:pt x="174675" y="0"/>
              </a:moveTo>
              <a:lnTo>
                <a:pt x="174675" y="2513508"/>
              </a:lnTo>
              <a:lnTo>
                <a:pt x="0" y="2513508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16143A-3D2B-455D-A637-80C30CABA105}">
      <dsp:nvSpPr>
        <dsp:cNvPr id="0" name=""/>
        <dsp:cNvSpPr/>
      </dsp:nvSpPr>
      <dsp:spPr>
        <a:xfrm>
          <a:off x="4066426" y="670450"/>
          <a:ext cx="140382" cy="15642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64258"/>
              </a:lnTo>
              <a:lnTo>
                <a:pt x="140382" y="1564258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86DDB1-D004-4717-8CA0-E0F57A306147}">
      <dsp:nvSpPr>
        <dsp:cNvPr id="0" name=""/>
        <dsp:cNvSpPr/>
      </dsp:nvSpPr>
      <dsp:spPr>
        <a:xfrm>
          <a:off x="3891751" y="670450"/>
          <a:ext cx="174675" cy="1564258"/>
        </a:xfrm>
        <a:custGeom>
          <a:avLst/>
          <a:gdLst/>
          <a:ahLst/>
          <a:cxnLst/>
          <a:rect l="0" t="0" r="0" b="0"/>
          <a:pathLst>
            <a:path>
              <a:moveTo>
                <a:pt x="174675" y="0"/>
              </a:moveTo>
              <a:lnTo>
                <a:pt x="174675" y="1564258"/>
              </a:lnTo>
              <a:lnTo>
                <a:pt x="0" y="1564258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D515CC-A6EA-4FE7-B8E5-C452B49AEF01}">
      <dsp:nvSpPr>
        <dsp:cNvPr id="0" name=""/>
        <dsp:cNvSpPr/>
      </dsp:nvSpPr>
      <dsp:spPr>
        <a:xfrm>
          <a:off x="4066426" y="670450"/>
          <a:ext cx="140382" cy="6150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5007"/>
              </a:lnTo>
              <a:lnTo>
                <a:pt x="140382" y="615007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351FA1-0F6A-4DE6-80E3-AE4534A182DE}">
      <dsp:nvSpPr>
        <dsp:cNvPr id="0" name=""/>
        <dsp:cNvSpPr/>
      </dsp:nvSpPr>
      <dsp:spPr>
        <a:xfrm>
          <a:off x="3891751" y="670450"/>
          <a:ext cx="174675" cy="615007"/>
        </a:xfrm>
        <a:custGeom>
          <a:avLst/>
          <a:gdLst/>
          <a:ahLst/>
          <a:cxnLst/>
          <a:rect l="0" t="0" r="0" b="0"/>
          <a:pathLst>
            <a:path>
              <a:moveTo>
                <a:pt x="174675" y="0"/>
              </a:moveTo>
              <a:lnTo>
                <a:pt x="174675" y="615007"/>
              </a:lnTo>
              <a:lnTo>
                <a:pt x="0" y="615007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BF4A98-C9C3-4460-9D7C-AAF0A9ED17A7}">
      <dsp:nvSpPr>
        <dsp:cNvPr id="0" name=""/>
        <dsp:cNvSpPr/>
      </dsp:nvSpPr>
      <dsp:spPr>
        <a:xfrm>
          <a:off x="3397940" y="1963"/>
          <a:ext cx="1336972" cy="668486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b="1" kern="1200" dirty="0"/>
            <a:t>MD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kern="1200" dirty="0"/>
            <a:t>Spain &amp; PT</a:t>
          </a:r>
        </a:p>
      </dsp:txBody>
      <dsp:txXfrm>
        <a:off x="3397940" y="1963"/>
        <a:ext cx="1336972" cy="668486"/>
      </dsp:txXfrm>
    </dsp:sp>
    <dsp:sp modelId="{9183159A-D755-41E0-BE98-5251C02500BA}">
      <dsp:nvSpPr>
        <dsp:cNvPr id="0" name=""/>
        <dsp:cNvSpPr/>
      </dsp:nvSpPr>
      <dsp:spPr>
        <a:xfrm>
          <a:off x="2554778" y="951214"/>
          <a:ext cx="1336972" cy="668486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kern="1200" dirty="0"/>
            <a:t>Sales Manager VT/VB/VCE</a:t>
          </a:r>
        </a:p>
      </dsp:txBody>
      <dsp:txXfrm>
        <a:off x="2554778" y="951214"/>
        <a:ext cx="1336972" cy="668486"/>
      </dsp:txXfrm>
    </dsp:sp>
    <dsp:sp modelId="{CBA6A1BC-4884-4C3A-86ED-033570633C35}">
      <dsp:nvSpPr>
        <dsp:cNvPr id="0" name=""/>
        <dsp:cNvSpPr/>
      </dsp:nvSpPr>
      <dsp:spPr>
        <a:xfrm>
          <a:off x="4206808" y="951214"/>
          <a:ext cx="1336972" cy="668486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kern="1200" dirty="0">
              <a:solidFill>
                <a:srgbClr val="000000"/>
              </a:solidFill>
              <a:latin typeface="Volvo Novum"/>
              <a:ea typeface="+mn-ea"/>
              <a:cs typeface="+mn-cs"/>
            </a:rPr>
            <a:t>Sales Manager RT</a:t>
          </a:r>
        </a:p>
      </dsp:txBody>
      <dsp:txXfrm>
        <a:off x="4206808" y="951214"/>
        <a:ext cx="1336972" cy="668486"/>
      </dsp:txXfrm>
    </dsp:sp>
    <dsp:sp modelId="{7438A89B-F242-4F71-900B-C741A47717A2}">
      <dsp:nvSpPr>
        <dsp:cNvPr id="0" name=""/>
        <dsp:cNvSpPr/>
      </dsp:nvSpPr>
      <dsp:spPr>
        <a:xfrm>
          <a:off x="2554778" y="1900465"/>
          <a:ext cx="1336972" cy="668486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kern="1200" dirty="0" err="1">
              <a:solidFill>
                <a:srgbClr val="000000"/>
              </a:solidFill>
              <a:latin typeface="Volvo Novum"/>
              <a:ea typeface="+mn-ea"/>
              <a:cs typeface="+mn-cs"/>
            </a:rPr>
            <a:t>Operations</a:t>
          </a:r>
          <a:r>
            <a:rPr lang="es-ES" sz="1500" kern="1200" dirty="0">
              <a:solidFill>
                <a:srgbClr val="000000"/>
              </a:solidFill>
              <a:latin typeface="Volvo Novum"/>
              <a:ea typeface="+mn-ea"/>
              <a:cs typeface="+mn-cs"/>
            </a:rPr>
            <a:t> Manager</a:t>
          </a:r>
        </a:p>
      </dsp:txBody>
      <dsp:txXfrm>
        <a:off x="2554778" y="1900465"/>
        <a:ext cx="1336972" cy="668486"/>
      </dsp:txXfrm>
    </dsp:sp>
    <dsp:sp modelId="{878C22FF-E5EA-4372-801D-31A50C5FE981}">
      <dsp:nvSpPr>
        <dsp:cNvPr id="0" name=""/>
        <dsp:cNvSpPr/>
      </dsp:nvSpPr>
      <dsp:spPr>
        <a:xfrm>
          <a:off x="4206808" y="1900465"/>
          <a:ext cx="1336972" cy="668486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kern="1200" dirty="0">
              <a:solidFill>
                <a:srgbClr val="000000"/>
              </a:solidFill>
              <a:latin typeface="Volvo Novum"/>
              <a:ea typeface="+mn-ea"/>
              <a:cs typeface="+mn-cs"/>
            </a:rPr>
            <a:t>CFO</a:t>
          </a:r>
        </a:p>
      </dsp:txBody>
      <dsp:txXfrm>
        <a:off x="4206808" y="1900465"/>
        <a:ext cx="1336972" cy="668486"/>
      </dsp:txXfrm>
    </dsp:sp>
    <dsp:sp modelId="{1A92C394-C7B0-4CC1-8A06-06BCE33B2DD0}">
      <dsp:nvSpPr>
        <dsp:cNvPr id="0" name=""/>
        <dsp:cNvSpPr/>
      </dsp:nvSpPr>
      <dsp:spPr>
        <a:xfrm>
          <a:off x="2554778" y="2849715"/>
          <a:ext cx="1336972" cy="668486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kern="1200" dirty="0" err="1">
              <a:solidFill>
                <a:srgbClr val="000000"/>
              </a:solidFill>
              <a:latin typeface="Volvo Novum"/>
              <a:ea typeface="+mn-ea"/>
              <a:cs typeface="+mn-cs"/>
            </a:rPr>
            <a:t>Credit</a:t>
          </a:r>
          <a:r>
            <a:rPr lang="es-ES" sz="1500" kern="1200" dirty="0">
              <a:solidFill>
                <a:srgbClr val="000000"/>
              </a:solidFill>
              <a:latin typeface="Volvo Novum"/>
              <a:ea typeface="+mn-ea"/>
              <a:cs typeface="+mn-cs"/>
            </a:rPr>
            <a:t> Manager</a:t>
          </a:r>
        </a:p>
      </dsp:txBody>
      <dsp:txXfrm>
        <a:off x="2554778" y="2849715"/>
        <a:ext cx="1336972" cy="668486"/>
      </dsp:txXfrm>
    </dsp:sp>
    <dsp:sp modelId="{CDE045A3-31BE-484A-AF80-9AB2BDB2B143}">
      <dsp:nvSpPr>
        <dsp:cNvPr id="0" name=""/>
        <dsp:cNvSpPr/>
      </dsp:nvSpPr>
      <dsp:spPr>
        <a:xfrm>
          <a:off x="4206808" y="2849715"/>
          <a:ext cx="1336972" cy="668486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>
              <a:solidFill>
                <a:srgbClr val="000000"/>
              </a:solidFill>
              <a:latin typeface="Volvo Novum"/>
              <a:ea typeface="+mn-ea"/>
              <a:cs typeface="+mn-cs"/>
            </a:rPr>
            <a:t>Legal &amp;</a:t>
          </a:r>
          <a:r>
            <a:rPr lang="es-ES" sz="1400" kern="1200" dirty="0" err="1">
              <a:solidFill>
                <a:srgbClr val="000000"/>
              </a:solidFill>
              <a:latin typeface="Volvo Novum"/>
              <a:ea typeface="+mn-ea"/>
              <a:cs typeface="+mn-cs"/>
            </a:rPr>
            <a:t>Corp</a:t>
          </a:r>
          <a:r>
            <a:rPr lang="es-ES" sz="1400" kern="1200" dirty="0">
              <a:solidFill>
                <a:srgbClr val="000000"/>
              </a:solidFill>
              <a:latin typeface="Volvo Novum"/>
              <a:ea typeface="+mn-ea"/>
              <a:cs typeface="+mn-cs"/>
            </a:rPr>
            <a:t> Manager</a:t>
          </a:r>
          <a:endParaRPr lang="es-ES" sz="1400" kern="1200" dirty="0"/>
        </a:p>
      </dsp:txBody>
      <dsp:txXfrm>
        <a:off x="4206808" y="2849715"/>
        <a:ext cx="1336972" cy="668486"/>
      </dsp:txXfrm>
    </dsp:sp>
    <dsp:sp modelId="{0FC88A4C-D683-4BFB-8E78-4873DF3A5F72}">
      <dsp:nvSpPr>
        <dsp:cNvPr id="0" name=""/>
        <dsp:cNvSpPr/>
      </dsp:nvSpPr>
      <dsp:spPr>
        <a:xfrm>
          <a:off x="2554778" y="3827380"/>
          <a:ext cx="1371266" cy="611658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>
              <a:solidFill>
                <a:srgbClr val="000000"/>
              </a:solidFill>
              <a:latin typeface="Volvo Novum"/>
              <a:ea typeface="+mn-ea"/>
              <a:cs typeface="+mn-cs"/>
            </a:rPr>
            <a:t>MBDR &amp; PMO</a:t>
          </a:r>
        </a:p>
      </dsp:txBody>
      <dsp:txXfrm>
        <a:off x="2554778" y="3827380"/>
        <a:ext cx="1371266" cy="611658"/>
      </dsp:txXfrm>
    </dsp:sp>
    <dsp:sp modelId="{B50F552F-3104-47B3-911F-24593EE2F97C}">
      <dsp:nvSpPr>
        <dsp:cNvPr id="0" name=""/>
        <dsp:cNvSpPr/>
      </dsp:nvSpPr>
      <dsp:spPr>
        <a:xfrm>
          <a:off x="4206808" y="3810992"/>
          <a:ext cx="1366412" cy="644434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>
              <a:solidFill>
                <a:srgbClr val="000000"/>
              </a:solidFill>
              <a:latin typeface="Volvo Novum"/>
              <a:ea typeface="+mn-ea"/>
              <a:cs typeface="+mn-cs"/>
            </a:rPr>
            <a:t>Business Solution Lead</a:t>
          </a:r>
        </a:p>
      </dsp:txBody>
      <dsp:txXfrm>
        <a:off x="4206808" y="3810992"/>
        <a:ext cx="1366412" cy="644434"/>
      </dsp:txXfrm>
    </dsp:sp>
    <dsp:sp modelId="{AA4E7EEE-60E1-43BC-869F-6100E3F4241C}">
      <dsp:nvSpPr>
        <dsp:cNvPr id="0" name=""/>
        <dsp:cNvSpPr/>
      </dsp:nvSpPr>
      <dsp:spPr>
        <a:xfrm>
          <a:off x="2691483" y="4796334"/>
          <a:ext cx="1063561" cy="572251"/>
        </a:xfrm>
        <a:prstGeom prst="rect">
          <a:avLst/>
        </a:prstGeom>
        <a:solidFill>
          <a:srgbClr val="A7A8A9">
            <a:lumMod val="20000"/>
            <a:lumOff val="80000"/>
          </a:srgb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>
              <a:solidFill>
                <a:srgbClr val="000000"/>
              </a:solidFill>
              <a:latin typeface="Volvo Novum"/>
              <a:ea typeface="+mn-ea"/>
              <a:cs typeface="+mn-cs"/>
            </a:rPr>
            <a:t>Team Leader </a:t>
          </a:r>
          <a:r>
            <a:rPr lang="es-ES" sz="1400" kern="1200" dirty="0" err="1">
              <a:solidFill>
                <a:srgbClr val="000000"/>
              </a:solidFill>
              <a:latin typeface="Volvo Novum"/>
              <a:ea typeface="+mn-ea"/>
              <a:cs typeface="+mn-cs"/>
            </a:rPr>
            <a:t>Collection</a:t>
          </a:r>
          <a:endParaRPr lang="es-ES" sz="1400" kern="1200" dirty="0">
            <a:solidFill>
              <a:srgbClr val="000000"/>
            </a:solidFill>
            <a:latin typeface="Volvo Novum"/>
            <a:ea typeface="+mn-ea"/>
            <a:cs typeface="+mn-cs"/>
          </a:endParaRPr>
        </a:p>
      </dsp:txBody>
      <dsp:txXfrm>
        <a:off x="2691483" y="4796334"/>
        <a:ext cx="1063561" cy="5722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6448" cy="495858"/>
          </a:xfrm>
          <a:prstGeom prst="rect">
            <a:avLst/>
          </a:prstGeom>
        </p:spPr>
        <p:txBody>
          <a:bodyPr vert="horz" lIns="90955" tIns="45478" rIns="90955" bIns="45478" rtlCol="0"/>
          <a:lstStyle>
            <a:lvl1pPr algn="l">
              <a:defRPr sz="1200"/>
            </a:lvl1pPr>
          </a:lstStyle>
          <a:p>
            <a:endParaRPr lang="en-US" sz="1100" dirty="0">
              <a:latin typeface="+mn-lt"/>
              <a:cs typeface="+mn-cs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1227" y="1"/>
            <a:ext cx="2944869" cy="495858"/>
          </a:xfrm>
          <a:prstGeom prst="rect">
            <a:avLst/>
          </a:prstGeom>
        </p:spPr>
        <p:txBody>
          <a:bodyPr vert="horz" lIns="90955" tIns="45478" rIns="90955" bIns="45478" rtlCol="0"/>
          <a:lstStyle>
            <a:lvl1pPr algn="r">
              <a:defRPr sz="1200"/>
            </a:lvl1pPr>
          </a:lstStyle>
          <a:p>
            <a:fld id="{2E32AD0D-FCE4-4AC3-80E4-391363750BC0}" type="datetimeFigureOut">
              <a:rPr lang="en-US" sz="1100" smtClean="0">
                <a:latin typeface="+mn-lt"/>
                <a:cs typeface="+mn-cs"/>
              </a:rPr>
              <a:t>4/8/2025</a:t>
            </a:fld>
            <a:endParaRPr lang="en-US" sz="1100" dirty="0">
              <a:latin typeface="+mn-lt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9202"/>
            <a:ext cx="2946448" cy="495858"/>
          </a:xfrm>
          <a:prstGeom prst="rect">
            <a:avLst/>
          </a:prstGeom>
        </p:spPr>
        <p:txBody>
          <a:bodyPr vert="horz" lIns="90955" tIns="45478" rIns="90955" bIns="45478" rtlCol="0" anchor="b"/>
          <a:lstStyle>
            <a:lvl1pPr algn="l">
              <a:defRPr sz="1200"/>
            </a:lvl1pPr>
          </a:lstStyle>
          <a:p>
            <a:endParaRPr lang="en-US" sz="1100" dirty="0">
              <a:latin typeface="+mn-lt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1227" y="9429202"/>
            <a:ext cx="2944869" cy="495858"/>
          </a:xfrm>
          <a:prstGeom prst="rect">
            <a:avLst/>
          </a:prstGeom>
        </p:spPr>
        <p:txBody>
          <a:bodyPr vert="horz" lIns="90955" tIns="45478" rIns="90955" bIns="45478" rtlCol="0" anchor="b"/>
          <a:lstStyle>
            <a:lvl1pPr algn="r">
              <a:defRPr sz="1200"/>
            </a:lvl1pPr>
          </a:lstStyle>
          <a:p>
            <a:fld id="{04EFD27F-DCDB-4D3B-B6DE-946B7D4F34DB}" type="slidenum">
              <a:rPr lang="en-US" sz="1100" smtClean="0">
                <a:latin typeface="+mn-lt"/>
                <a:cs typeface="+mn-cs"/>
              </a:rPr>
              <a:t>‹#›</a:t>
            </a:fld>
            <a:endParaRPr lang="en-US" sz="1100" dirty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438151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0955" tIns="45478" rIns="90955" bIns="45478" rtlCol="0"/>
          <a:lstStyle>
            <a:lvl1pPr algn="l">
              <a:defRPr sz="1100">
                <a:latin typeface="+mn-lt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0955" tIns="45478" rIns="90955" bIns="45478" rtlCol="0"/>
          <a:lstStyle>
            <a:lvl1pPr algn="r">
              <a:defRPr sz="1100">
                <a:latin typeface="+mn-lt"/>
                <a:cs typeface="+mn-cs"/>
              </a:defRPr>
            </a:lvl1pPr>
          </a:lstStyle>
          <a:p>
            <a:fld id="{B35A79AD-8434-4456-9B6E-2D4F4A74A796}" type="datetimeFigureOut">
              <a:rPr lang="en-US" smtClean="0"/>
              <a:pPr/>
              <a:t>4/8/2025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8287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55" tIns="45478" rIns="90955" bIns="45478" rtlCol="0" anchor="ctr"/>
          <a:lstStyle/>
          <a:p>
            <a:endParaRPr lang="sv-S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0955" tIns="45478" rIns="90955" bIns="45478" rtlCol="0"/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0955" tIns="45478" rIns="90955" bIns="45478" rtlCol="0" anchor="b"/>
          <a:lstStyle>
            <a:lvl1pPr algn="l">
              <a:defRPr sz="1100">
                <a:latin typeface="+mn-lt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0955" tIns="45478" rIns="90955" bIns="45478" rtlCol="0" anchor="b"/>
          <a:lstStyle>
            <a:lvl1pPr algn="r">
              <a:defRPr sz="1100">
                <a:latin typeface="+mn-lt"/>
                <a:cs typeface="+mn-cs"/>
              </a:defRPr>
            </a:lvl1pPr>
          </a:lstStyle>
          <a:p>
            <a:fld id="{68186CD8-2B5F-47D2-B024-6983158724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230710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67618" rtl="0" eaLnBrk="1" latinLnBrk="0" hangingPunct="1">
      <a:spcBef>
        <a:spcPts val="1058"/>
      </a:spcBef>
      <a:defRPr sz="1270" kern="1200">
        <a:solidFill>
          <a:schemeClr val="tx1"/>
        </a:solidFill>
        <a:latin typeface="+mn-lt"/>
        <a:ea typeface="+mn-ea"/>
        <a:cs typeface="+mn-cs"/>
      </a:defRPr>
    </a:lvl1pPr>
    <a:lvl2pPr marL="483809" algn="l" defTabSz="967618" rtl="0" eaLnBrk="1" latinLnBrk="0" hangingPunct="1">
      <a:defRPr sz="1270" kern="1200">
        <a:solidFill>
          <a:schemeClr val="tx1"/>
        </a:solidFill>
        <a:latin typeface="+mn-lt"/>
        <a:ea typeface="+mn-ea"/>
        <a:cs typeface="+mn-cs"/>
      </a:defRPr>
    </a:lvl2pPr>
    <a:lvl3pPr marL="967618" algn="l" defTabSz="967618" rtl="0" eaLnBrk="1" latinLnBrk="0" hangingPunct="1">
      <a:defRPr sz="1270" kern="1200">
        <a:solidFill>
          <a:schemeClr val="tx1"/>
        </a:solidFill>
        <a:latin typeface="+mn-lt"/>
        <a:ea typeface="+mn-ea"/>
        <a:cs typeface="+mn-cs"/>
      </a:defRPr>
    </a:lvl3pPr>
    <a:lvl4pPr marL="1451427" algn="l" defTabSz="967618" rtl="0" eaLnBrk="1" latinLnBrk="0" hangingPunct="1">
      <a:defRPr sz="1270" kern="1200">
        <a:solidFill>
          <a:schemeClr val="tx1"/>
        </a:solidFill>
        <a:latin typeface="+mn-lt"/>
        <a:ea typeface="+mn-ea"/>
        <a:cs typeface="+mn-cs"/>
      </a:defRPr>
    </a:lvl4pPr>
    <a:lvl5pPr marL="1935236" algn="l" defTabSz="967618" rtl="0" eaLnBrk="1" latinLnBrk="0" hangingPunct="1">
      <a:defRPr sz="1270" kern="1200">
        <a:solidFill>
          <a:schemeClr val="tx1"/>
        </a:solidFill>
        <a:latin typeface="+mn-lt"/>
        <a:ea typeface="+mn-ea"/>
        <a:cs typeface="+mn-cs"/>
      </a:defRPr>
    </a:lvl5pPr>
    <a:lvl6pPr marL="2419045" algn="l" defTabSz="967618" rtl="0" eaLnBrk="1" latinLnBrk="0" hangingPunct="1">
      <a:defRPr sz="1270" kern="1200">
        <a:solidFill>
          <a:schemeClr val="tx1"/>
        </a:solidFill>
        <a:latin typeface="+mn-lt"/>
        <a:ea typeface="+mn-ea"/>
        <a:cs typeface="+mn-cs"/>
      </a:defRPr>
    </a:lvl6pPr>
    <a:lvl7pPr marL="2902854" algn="l" defTabSz="967618" rtl="0" eaLnBrk="1" latinLnBrk="0" hangingPunct="1">
      <a:defRPr sz="1270" kern="1200">
        <a:solidFill>
          <a:schemeClr val="tx1"/>
        </a:solidFill>
        <a:latin typeface="+mn-lt"/>
        <a:ea typeface="+mn-ea"/>
        <a:cs typeface="+mn-cs"/>
      </a:defRPr>
    </a:lvl7pPr>
    <a:lvl8pPr marL="3386663" algn="l" defTabSz="967618" rtl="0" eaLnBrk="1" latinLnBrk="0" hangingPunct="1">
      <a:defRPr sz="1270" kern="1200">
        <a:solidFill>
          <a:schemeClr val="tx1"/>
        </a:solidFill>
        <a:latin typeface="+mn-lt"/>
        <a:ea typeface="+mn-ea"/>
        <a:cs typeface="+mn-cs"/>
      </a:defRPr>
    </a:lvl8pPr>
    <a:lvl9pPr marL="3870472" algn="l" defTabSz="967618" rtl="0" eaLnBrk="1" latinLnBrk="0" hangingPunct="1">
      <a:defRPr sz="127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.1 Intro – Black text light backgr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E15661-0B2E-4145-BFC7-96344832A046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BB9EDD-1740-4E4A-8601-A7D0893F42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FDBE988F-1BF4-472B-8755-57EAF869555F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0" y="0"/>
            <a:ext cx="12192000" cy="6858000"/>
          </a:xfrm>
        </p:spPr>
        <p:txBody>
          <a:bodyPr tIns="2088000" anchor="t" anchorCtr="0">
            <a:normAutofit/>
          </a:bodyPr>
          <a:lstStyle>
            <a:lvl1pPr marL="0" indent="0" algn="ctr">
              <a:buFontTx/>
              <a:buNone/>
              <a:defRPr sz="800">
                <a:solidFill>
                  <a:srgbClr val="A7A8A9"/>
                </a:solidFill>
              </a:defRPr>
            </a:lvl1pPr>
          </a:lstStyle>
          <a:p>
            <a:r>
              <a:rPr lang="en-US" dirty="0"/>
              <a:t>[Add light background picture or leave for white]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3CBD83D-FC01-4B5C-B1AF-BB19331DE3D2}"/>
              </a:ext>
            </a:extLst>
          </p:cNvPr>
          <p:cNvSpPr>
            <a:spLocks/>
          </p:cNvSpPr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spcBef>
                <a:spcPts val="600"/>
              </a:spcBef>
            </a:pP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3D2978-24B0-4C69-9731-62579EDE9044}"/>
              </a:ext>
            </a:extLst>
          </p:cNvPr>
          <p:cNvSpPr>
            <a:spLocks noGrp="1"/>
          </p:cNvSpPr>
          <p:nvPr>
            <p:ph type="dt" sz="half" idx="17"/>
          </p:nvPr>
        </p:nvSpPr>
        <p:spPr>
          <a:xfrm>
            <a:off x="5380315" y="6379143"/>
            <a:ext cx="1431370" cy="180000"/>
          </a:xfrm>
        </p:spPr>
        <p:txBody>
          <a:bodyPr lIns="0" tIns="0" rIns="0" anchor="ctr" anchorCtr="0"/>
          <a:lstStyle>
            <a:lvl1pPr algn="ctr">
              <a:defRPr sz="1000"/>
            </a:lvl1pPr>
          </a:lstStyle>
          <a:p>
            <a:fld id="{6D727266-0EF3-42C5-953A-8AFA05C13F11}" type="datetime1">
              <a:rPr lang="sv-SE" smtClean="0"/>
              <a:t>2025-04-08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2001672" y="2591846"/>
            <a:ext cx="8188656" cy="845214"/>
          </a:xfrm>
          <a:prstGeom prst="rect">
            <a:avLst/>
          </a:prstGeom>
        </p:spPr>
        <p:txBody>
          <a:bodyPr wrap="square" rIns="0" bIns="0" anchor="b" anchorCtr="0"/>
          <a:lstStyle>
            <a:lvl1pPr algn="ctr">
              <a:lnSpc>
                <a:spcPct val="80000"/>
              </a:lnSpc>
              <a:defRPr sz="5400" b="0" i="0" spc="317" baseline="0">
                <a:solidFill>
                  <a:schemeClr val="tx1"/>
                </a:solidFill>
                <a:latin typeface="Volvo Broad Pro Digital" panose="020B0606030202080204" pitchFamily="34" charset="0"/>
              </a:defRPr>
            </a:lvl1pPr>
          </a:lstStyle>
          <a:p>
            <a:pPr lvl="0"/>
            <a:r>
              <a:rPr lang="en-US" noProof="0" dirty="0"/>
              <a:t>Insert headline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2668587" y="3527140"/>
            <a:ext cx="6854825" cy="754236"/>
          </a:xfrm>
          <a:prstGeom prst="rect">
            <a:avLst/>
          </a:prstGeom>
        </p:spPr>
        <p:txBody>
          <a:bodyPr tIns="0">
            <a:noAutofit/>
          </a:bodyPr>
          <a:lstStyle>
            <a:lvl1pPr marL="0" indent="0" algn="ctr">
              <a:lnSpc>
                <a:spcPct val="114000"/>
              </a:lnSpc>
              <a:buFont typeface="Volvo Novum" panose="020B0503040502060204" pitchFamily="34" charset="0"/>
              <a:buNone/>
              <a:defRPr sz="2000" spc="0" baseline="0">
                <a:latin typeface="+mn-lt"/>
                <a:ea typeface="Volvo Broad Pro Digital" panose="020B0606030202080204" pitchFamily="34" charset="0"/>
                <a:cs typeface="+mn-cs"/>
              </a:defRPr>
            </a:lvl1pPr>
          </a:lstStyle>
          <a:p>
            <a:pPr lvl="0"/>
            <a:r>
              <a:rPr lang="en-US" noProof="0" dirty="0"/>
              <a:t>Insert sub headline</a:t>
            </a:r>
          </a:p>
        </p:txBody>
      </p:sp>
      <p:sp>
        <p:nvSpPr>
          <p:cNvPr id="10" name="Logotype">
            <a:extLst>
              <a:ext uri="{FF2B5EF4-FFF2-40B4-BE49-F238E27FC236}">
                <a16:creationId xmlns:a16="http://schemas.microsoft.com/office/drawing/2014/main" id="{EFD490B4-D84C-4512-B0E3-BC38BE39F5C7}"/>
              </a:ext>
            </a:extLst>
          </p:cNvPr>
          <p:cNvSpPr>
            <a:spLocks noGrp="1" noChangeAspect="1"/>
          </p:cNvSpPr>
          <p:nvPr>
            <p:ph type="body" sz="quarter" idx="16" hasCustomPrompt="1"/>
          </p:nvPr>
        </p:nvSpPr>
        <p:spPr>
          <a:xfrm>
            <a:off x="5485800" y="278990"/>
            <a:ext cx="1220400" cy="93600"/>
          </a:xfrm>
          <a:prstGeom prst="rect">
            <a:avLst/>
          </a:pr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/>
            </a:lvl1pPr>
            <a:lvl2pPr marL="267129" indent="0">
              <a:buNone/>
              <a:defRPr/>
            </a:lvl2pPr>
          </a:lstStyle>
          <a:p>
            <a:pPr lvl="0"/>
            <a:r>
              <a:rPr lang="en-US" dirty="0"/>
              <a:t>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3539FA-75E5-47C4-A176-BCA731EF1FC8}"/>
              </a:ext>
            </a:extLst>
          </p:cNvPr>
          <p:cNvSpPr>
            <a:spLocks noGrp="1"/>
          </p:cNvSpPr>
          <p:nvPr>
            <p:ph type="ftr" sz="quarter" idx="23"/>
          </p:nvPr>
        </p:nvSpPr>
        <p:spPr>
          <a:xfrm>
            <a:off x="766764" y="6130859"/>
            <a:ext cx="10658474" cy="164442"/>
          </a:xfrm>
        </p:spPr>
        <p:txBody>
          <a:bodyPr anchor="ctr" anchorCtr="0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/>
              <a:t>Spain Management Team</a:t>
            </a:r>
            <a:endParaRPr lang="en-US" dirty="0"/>
          </a:p>
        </p:txBody>
      </p:sp>
      <p:sp>
        <p:nvSpPr>
          <p:cNvPr id="13" name="Entity">
            <a:extLst>
              <a:ext uri="{FF2B5EF4-FFF2-40B4-BE49-F238E27FC236}">
                <a16:creationId xmlns:a16="http://schemas.microsoft.com/office/drawing/2014/main" id="{C74D9F74-0897-4A80-BE8D-B1DEDD026C1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060816" y="5887220"/>
            <a:ext cx="2070368" cy="216429"/>
          </a:xfrm>
          <a:prstGeom prst="rect">
            <a:avLst/>
          </a:pr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/>
            </a:lvl1pPr>
            <a:lvl2pPr marL="267129" indent="0">
              <a:buNone/>
              <a:defRPr/>
            </a:lvl2pPr>
          </a:lstStyle>
          <a:p>
            <a:pPr lvl="0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06996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asvg="http://schemas.microsoft.com/office/drawing/2016/SVG/main" xmlns:a16="http://schemas.microsoft.com/office/drawing/2014/main"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.5 Content - Title, text with large right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47DD437-05F9-49E5-800D-62CB4B82EDE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2001" y="1807535"/>
            <a:ext cx="3450968" cy="1007582"/>
          </a:xfrm>
        </p:spPr>
        <p:txBody>
          <a:bodyPr wrap="square" lIns="144000" bIns="0" anchor="b" anchorCtr="0"/>
          <a:lstStyle>
            <a:lvl1pPr>
              <a:defRPr/>
            </a:lvl1pPr>
          </a:lstStyle>
          <a:p>
            <a:r>
              <a:rPr lang="en-US" dirty="0"/>
              <a:t>Insert headline adjust upwards</a:t>
            </a:r>
          </a:p>
        </p:txBody>
      </p:sp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CC159C85-B2DF-448E-87B5-B6A0E0763223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4440238" y="1089025"/>
            <a:ext cx="6985000" cy="4716463"/>
          </a:xfrm>
          <a:solidFill>
            <a:schemeClr val="bg1">
              <a:lumMod val="95000"/>
            </a:schemeClr>
          </a:solidFill>
        </p:spPr>
        <p:txBody>
          <a:bodyPr tIns="504000" anchor="ctr" anchorCtr="0">
            <a:normAutofit/>
          </a:bodyPr>
          <a:lstStyle>
            <a:lvl1pPr marL="0" indent="0" algn="ctr">
              <a:buFontTx/>
              <a:buNone/>
              <a:defRPr sz="1000"/>
            </a:lvl1pPr>
          </a:lstStyle>
          <a:p>
            <a:r>
              <a:rPr lang="en-US" dirty="0"/>
              <a:t>Insert picture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8719761-CF45-4FCC-BDBD-9607751FE99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2000" y="2916001"/>
            <a:ext cx="3450968" cy="2889488"/>
          </a:xfrm>
        </p:spPr>
        <p:txBody>
          <a:bodyPr/>
          <a:lstStyle>
            <a:lvl1pPr marL="0" indent="0">
              <a:lnSpc>
                <a:spcPct val="120000"/>
              </a:lnSpc>
              <a:buFontTx/>
              <a:buNone/>
              <a:defRPr/>
            </a:lvl1pPr>
            <a:lvl2pPr marL="163513" indent="0">
              <a:buFontTx/>
              <a:buNone/>
              <a:defRPr/>
            </a:lvl2pPr>
            <a:lvl3pPr marL="339725" indent="0">
              <a:buNone/>
              <a:defRPr/>
            </a:lvl3pPr>
          </a:lstStyle>
          <a:p>
            <a:pPr lvl="0"/>
            <a:r>
              <a:rPr lang="en-US" dirty="0"/>
              <a:t>Insert text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0977B5-0B30-3B47-B511-2D8DFF831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48753-AEF4-45E1-BEDC-D0D7883CBC81}" type="datetime1">
              <a:rPr lang="sv-SE" smtClean="0"/>
              <a:t>2025-04-08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43E89A-6345-C248-9783-2EE0EAA4E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Spain Management Team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DD9978-FFE6-DA40-8239-6FF4DB767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B9EDD-1740-4E4A-8601-A7D0893F42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Logotype">
            <a:extLst>
              <a:ext uri="{FF2B5EF4-FFF2-40B4-BE49-F238E27FC236}">
                <a16:creationId xmlns:a16="http://schemas.microsoft.com/office/drawing/2014/main" id="{FBF4B452-8032-ECAF-978F-0F4D6CA6748C}"/>
              </a:ext>
            </a:extLst>
          </p:cNvPr>
          <p:cNvSpPr>
            <a:spLocks noGrp="1" noChangeAspect="1"/>
          </p:cNvSpPr>
          <p:nvPr>
            <p:ph type="body" sz="quarter" idx="16" hasCustomPrompt="1"/>
          </p:nvPr>
        </p:nvSpPr>
        <p:spPr>
          <a:xfrm>
            <a:off x="287927" y="6218305"/>
            <a:ext cx="1540800" cy="162000"/>
          </a:xfrm>
          <a:prstGeom prst="rect">
            <a:avLst/>
          </a:pr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/>
            </a:lvl1pPr>
            <a:lvl2pPr marL="267129" indent="0">
              <a:buNone/>
              <a:defRPr/>
            </a:lvl2pPr>
          </a:lstStyle>
          <a:p>
            <a:pPr lvl="0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46919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asvg="http://schemas.microsoft.com/office/drawing/2016/SVG/main" xmlns:a16="http://schemas.microsoft.com/office/drawing/2014/main"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2797" userDrawn="1">
          <p15:clr>
            <a:srgbClr val="FBAE40"/>
          </p15:clr>
        </p15:guide>
        <p15:guide id="2" orient="horz" pos="3657" userDrawn="1">
          <p15:clr>
            <a:srgbClr val="FBAE40"/>
          </p15:clr>
        </p15:guide>
        <p15:guide id="3" orient="horz" pos="1729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.6 Content - Title, text with large left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CC159C85-B2DF-448E-87B5-B6A0E0763223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766762" y="1089025"/>
            <a:ext cx="6985000" cy="4716463"/>
          </a:xfrm>
          <a:solidFill>
            <a:schemeClr val="bg1">
              <a:lumMod val="95000"/>
            </a:schemeClr>
          </a:solidFill>
        </p:spPr>
        <p:txBody>
          <a:bodyPr tIns="504000" anchor="ctr" anchorCtr="0">
            <a:normAutofit/>
          </a:bodyPr>
          <a:lstStyle>
            <a:lvl1pPr marL="0" indent="0" algn="ctr">
              <a:buFontTx/>
              <a:buNone/>
              <a:defRPr sz="1000"/>
            </a:lvl1pPr>
          </a:lstStyle>
          <a:p>
            <a:r>
              <a:rPr lang="en-US" dirty="0"/>
              <a:t>Insert picture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247DD437-05F9-49E5-800D-62CB4B82EDE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981931" y="1807534"/>
            <a:ext cx="3443308" cy="1007581"/>
          </a:xfrm>
        </p:spPr>
        <p:txBody>
          <a:bodyPr wrap="square" lIns="144000" bIns="0" anchor="b" anchorCtr="0"/>
          <a:lstStyle>
            <a:lvl1pPr>
              <a:defRPr/>
            </a:lvl1pPr>
          </a:lstStyle>
          <a:p>
            <a:r>
              <a:rPr lang="en-US" dirty="0"/>
              <a:t>Insert headline adjust upwards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8719761-CF45-4FCC-BDBD-9607751FE99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981930" y="2916001"/>
            <a:ext cx="3443307" cy="2889488"/>
          </a:xfrm>
        </p:spPr>
        <p:txBody>
          <a:bodyPr/>
          <a:lstStyle>
            <a:lvl1pPr marL="0" indent="0">
              <a:lnSpc>
                <a:spcPct val="120000"/>
              </a:lnSpc>
              <a:buFontTx/>
              <a:buNone/>
              <a:defRPr/>
            </a:lvl1pPr>
            <a:lvl2pPr marL="163513" indent="0">
              <a:buFontTx/>
              <a:buNone/>
              <a:defRPr/>
            </a:lvl2pPr>
            <a:lvl3pPr marL="339725" indent="0">
              <a:buNone/>
              <a:defRPr/>
            </a:lvl3pPr>
          </a:lstStyle>
          <a:p>
            <a:pPr lvl="0"/>
            <a:r>
              <a:rPr lang="en-US" dirty="0"/>
              <a:t>Insert text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0977B5-0B30-3B47-B511-2D8DFF831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A6494-4791-4B46-83D8-08E1C6373AED}" type="datetime1">
              <a:rPr lang="sv-SE" smtClean="0"/>
              <a:t>2025-04-08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43E89A-6345-C248-9783-2EE0EAA4E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Spain Management Team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DD9978-FFE6-DA40-8239-6FF4DB767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B9EDD-1740-4E4A-8601-A7D0893F42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Logotype">
            <a:extLst>
              <a:ext uri="{FF2B5EF4-FFF2-40B4-BE49-F238E27FC236}">
                <a16:creationId xmlns:a16="http://schemas.microsoft.com/office/drawing/2014/main" id="{A726219A-5ED6-5EE1-F343-AC9C3ADCC018}"/>
              </a:ext>
            </a:extLst>
          </p:cNvPr>
          <p:cNvSpPr>
            <a:spLocks noGrp="1" noChangeAspect="1"/>
          </p:cNvSpPr>
          <p:nvPr>
            <p:ph type="body" sz="quarter" idx="16" hasCustomPrompt="1"/>
          </p:nvPr>
        </p:nvSpPr>
        <p:spPr>
          <a:xfrm>
            <a:off x="287927" y="6218305"/>
            <a:ext cx="1540800" cy="162000"/>
          </a:xfrm>
          <a:prstGeom prst="rect">
            <a:avLst/>
          </a:pr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/>
            </a:lvl1pPr>
            <a:lvl2pPr marL="267129" indent="0">
              <a:buNone/>
              <a:defRPr/>
            </a:lvl2pPr>
          </a:lstStyle>
          <a:p>
            <a:pPr lvl="0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92268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asvg="http://schemas.microsoft.com/office/drawing/2016/SVG/main" xmlns:a16="http://schemas.microsoft.com/office/drawing/2014/main"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2797" userDrawn="1">
          <p15:clr>
            <a:srgbClr val="FBAE40"/>
          </p15:clr>
        </p15:guide>
        <p15:guide id="2" orient="horz" pos="3657" userDrawn="1">
          <p15:clr>
            <a:srgbClr val="FBAE40"/>
          </p15:clr>
        </p15:guide>
        <p15:guide id="3" orient="horz" pos="1729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.7 Content – Title, text with medium right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47DD437-05F9-49E5-800D-62CB4B82EDE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2001" y="1807535"/>
            <a:ext cx="5719968" cy="1007582"/>
          </a:xfrm>
        </p:spPr>
        <p:txBody>
          <a:bodyPr wrap="square" lIns="144000" bIns="0" anchor="b" anchorCtr="0"/>
          <a:lstStyle>
            <a:lvl1pPr>
              <a:defRPr/>
            </a:lvl1pPr>
          </a:lstStyle>
          <a:p>
            <a:r>
              <a:rPr lang="en-US" dirty="0"/>
              <a:t>Insert headline maximum two rows adjust upwards</a:t>
            </a:r>
          </a:p>
        </p:txBody>
      </p:sp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CC159C85-B2DF-448E-87B5-B6A0E0763223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709237" y="1089025"/>
            <a:ext cx="4716000" cy="4716463"/>
          </a:xfrm>
          <a:solidFill>
            <a:schemeClr val="bg1">
              <a:lumMod val="95000"/>
            </a:schemeClr>
          </a:solidFill>
        </p:spPr>
        <p:txBody>
          <a:bodyPr tIns="504000" anchor="ctr" anchorCtr="0">
            <a:normAutofit/>
          </a:bodyPr>
          <a:lstStyle>
            <a:lvl1pPr marL="0" indent="0" algn="ctr">
              <a:buFontTx/>
              <a:buNone/>
              <a:defRPr sz="1000"/>
            </a:lvl1pPr>
          </a:lstStyle>
          <a:p>
            <a:r>
              <a:rPr lang="en-US" dirty="0"/>
              <a:t>Insert picture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8719761-CF45-4FCC-BDBD-9607751FE99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2000" y="2916001"/>
            <a:ext cx="5719968" cy="2889488"/>
          </a:xfrm>
        </p:spPr>
        <p:txBody>
          <a:bodyPr/>
          <a:lstStyle>
            <a:lvl1pPr marL="0" indent="0">
              <a:lnSpc>
                <a:spcPct val="120000"/>
              </a:lnSpc>
              <a:buFontTx/>
              <a:buNone/>
              <a:defRPr/>
            </a:lvl1pPr>
            <a:lvl2pPr marL="163513" indent="0">
              <a:buFontTx/>
              <a:buNone/>
              <a:defRPr/>
            </a:lvl2pPr>
            <a:lvl3pPr marL="339725" indent="0">
              <a:buNone/>
              <a:defRPr/>
            </a:lvl3pPr>
          </a:lstStyle>
          <a:p>
            <a:pPr lvl="0"/>
            <a:r>
              <a:rPr lang="en-US" dirty="0"/>
              <a:t>Insert text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0977B5-0B30-3B47-B511-2D8DFF831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7ED0C-3B27-4CB0-994F-55E87F89F343}" type="datetime1">
              <a:rPr lang="sv-SE" smtClean="0"/>
              <a:t>2025-04-08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43E89A-6345-C248-9783-2EE0EAA4E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Spain Management Team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DD9978-FFE6-DA40-8239-6FF4DB767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B9EDD-1740-4E4A-8601-A7D0893F42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Logotype">
            <a:extLst>
              <a:ext uri="{FF2B5EF4-FFF2-40B4-BE49-F238E27FC236}">
                <a16:creationId xmlns:a16="http://schemas.microsoft.com/office/drawing/2014/main" id="{C5EC61F0-A48D-C748-1D20-236A25BA6B76}"/>
              </a:ext>
            </a:extLst>
          </p:cNvPr>
          <p:cNvSpPr>
            <a:spLocks noGrp="1" noChangeAspect="1"/>
          </p:cNvSpPr>
          <p:nvPr>
            <p:ph type="body" sz="quarter" idx="16" hasCustomPrompt="1"/>
          </p:nvPr>
        </p:nvSpPr>
        <p:spPr>
          <a:xfrm>
            <a:off x="287927" y="6218305"/>
            <a:ext cx="1540800" cy="162000"/>
          </a:xfrm>
          <a:prstGeom prst="rect">
            <a:avLst/>
          </a:pr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/>
            </a:lvl1pPr>
            <a:lvl2pPr marL="267129" indent="0">
              <a:buNone/>
              <a:defRPr/>
            </a:lvl2pPr>
          </a:lstStyle>
          <a:p>
            <a:pPr lvl="0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39085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asvg="http://schemas.microsoft.com/office/drawing/2016/SVG/main" xmlns:a16="http://schemas.microsoft.com/office/drawing/2014/main"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1729" userDrawn="1">
          <p15:clr>
            <a:srgbClr val="FBAE40"/>
          </p15:clr>
        </p15:guide>
        <p15:guide id="2" orient="horz" pos="3657" userDrawn="1">
          <p15:clr>
            <a:srgbClr val="FBAE40"/>
          </p15:clr>
        </p15:guide>
        <p15:guide id="3" pos="4224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.8 Content – 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BCEC5F-5A41-204C-BA25-9D801C2D0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B4A2D-33D8-4ED0-A770-305ACCCBFBFD}" type="datetime1">
              <a:rPr lang="sv-SE" smtClean="0"/>
              <a:t>2025-04-08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77DD3D-672A-FE4F-ACE9-A06A058BB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Spain Management Team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16A3F2-3D9F-6741-A9EE-0BA302107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B9EDD-1740-4E4A-8601-A7D0893F42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AF4158F-CCD6-4017-A03D-47E8978C22F8}"/>
              </a:ext>
            </a:extLst>
          </p:cNvPr>
          <p:cNvSpPr>
            <a:spLocks noGrp="1" noChangeArrowheads="1"/>
          </p:cNvSpPr>
          <p:nvPr>
            <p:ph type="ctrTitle" hasCustomPrompt="1"/>
          </p:nvPr>
        </p:nvSpPr>
        <p:spPr>
          <a:xfrm>
            <a:off x="2001673" y="1706526"/>
            <a:ext cx="8188654" cy="1006999"/>
          </a:xfrm>
          <a:prstGeom prst="rect">
            <a:avLst/>
          </a:prstGeom>
        </p:spPr>
        <p:txBody>
          <a:bodyPr wrap="square" rIns="0" anchor="b" anchorCtr="0"/>
          <a:lstStyle>
            <a:lvl1pPr algn="ctr">
              <a:lnSpc>
                <a:spcPct val="100000"/>
              </a:lnSpc>
              <a:defRPr sz="3200" b="0" i="0" spc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Insert headline all text </a:t>
            </a:r>
            <a:br>
              <a:rPr lang="en-US" noProof="0" dirty="0"/>
            </a:br>
            <a:r>
              <a:rPr lang="en-US" noProof="0" dirty="0"/>
              <a:t>centered and adjust upwards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32CDCD1-B8C9-4D61-BD90-5AE5F3EBAFBA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2668587" y="2914939"/>
            <a:ext cx="6854825" cy="2710709"/>
          </a:xfrm>
          <a:prstGeom prst="rect">
            <a:avLst/>
          </a:prstGeom>
        </p:spPr>
        <p:txBody>
          <a:bodyPr tIns="0">
            <a:noAutofit/>
          </a:bodyPr>
          <a:lstStyle>
            <a:lvl1pPr marL="0" indent="0" algn="ctr">
              <a:lnSpc>
                <a:spcPct val="114000"/>
              </a:lnSpc>
              <a:buFont typeface="Volvo Novum" panose="020B0503040502060204" pitchFamily="34" charset="0"/>
              <a:buNone/>
              <a:defRPr sz="1800" spc="0" baseline="0">
                <a:latin typeface="+mn-lt"/>
                <a:ea typeface="Volvo Broad Pro Digital" panose="020B0606030202080204" pitchFamily="34" charset="0"/>
                <a:cs typeface="+mn-cs"/>
              </a:defRPr>
            </a:lvl1pPr>
          </a:lstStyle>
          <a:p>
            <a:pPr lvl="0"/>
            <a:r>
              <a:rPr lang="en-US" noProof="0" dirty="0"/>
              <a:t>Insert text</a:t>
            </a:r>
          </a:p>
        </p:txBody>
      </p:sp>
      <p:sp>
        <p:nvSpPr>
          <p:cNvPr id="10" name="Logotype">
            <a:extLst>
              <a:ext uri="{FF2B5EF4-FFF2-40B4-BE49-F238E27FC236}">
                <a16:creationId xmlns:a16="http://schemas.microsoft.com/office/drawing/2014/main" id="{E9B319A7-C543-E11F-64EF-8803CDB86B99}"/>
              </a:ext>
            </a:extLst>
          </p:cNvPr>
          <p:cNvSpPr>
            <a:spLocks noGrp="1" noChangeAspect="1"/>
          </p:cNvSpPr>
          <p:nvPr>
            <p:ph type="body" sz="quarter" idx="16" hasCustomPrompt="1"/>
          </p:nvPr>
        </p:nvSpPr>
        <p:spPr>
          <a:xfrm>
            <a:off x="287927" y="6218305"/>
            <a:ext cx="1540800" cy="162000"/>
          </a:xfrm>
          <a:prstGeom prst="rect">
            <a:avLst/>
          </a:pr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/>
            </a:lvl1pPr>
            <a:lvl2pPr marL="267129" indent="0">
              <a:buNone/>
              <a:defRPr/>
            </a:lvl2pPr>
          </a:lstStyle>
          <a:p>
            <a:pPr lvl="0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31182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svg="http://schemas.microsoft.com/office/drawing/2016/SVG/main" xmlns:a16="http://schemas.microsoft.com/office/drawing/2014/main"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.9 Content – 3 column picture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5">
            <a:extLst>
              <a:ext uri="{FF2B5EF4-FFF2-40B4-BE49-F238E27FC236}">
                <a16:creationId xmlns:a16="http://schemas.microsoft.com/office/drawing/2014/main" id="{785CA666-6C70-4EFB-B252-337286966A6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766764" y="2133600"/>
            <a:ext cx="3283200" cy="3284268"/>
          </a:xfrm>
          <a:solidFill>
            <a:schemeClr val="bg1">
              <a:lumMod val="95000"/>
            </a:schemeClr>
          </a:solidFill>
        </p:spPr>
        <p:txBody>
          <a:bodyPr tIns="504000" anchor="ctr" anchorCtr="0">
            <a:normAutofit/>
          </a:bodyPr>
          <a:lstStyle>
            <a:lvl1pPr marL="0" indent="0" algn="ctr">
              <a:buFontTx/>
              <a:buNone/>
              <a:defRPr sz="1000"/>
            </a:lvl1pPr>
          </a:lstStyle>
          <a:p>
            <a:r>
              <a:rPr lang="en-US" dirty="0"/>
              <a:t>Insert picture</a:t>
            </a:r>
          </a:p>
        </p:txBody>
      </p:sp>
      <p:sp>
        <p:nvSpPr>
          <p:cNvPr id="14" name="Picture Placeholder 5">
            <a:extLst>
              <a:ext uri="{FF2B5EF4-FFF2-40B4-BE49-F238E27FC236}">
                <a16:creationId xmlns:a16="http://schemas.microsoft.com/office/drawing/2014/main" id="{813A8910-5699-4EE0-A403-9991CA89EE9C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454401" y="2133600"/>
            <a:ext cx="3283200" cy="3284268"/>
          </a:xfrm>
          <a:solidFill>
            <a:schemeClr val="bg1">
              <a:lumMod val="95000"/>
            </a:schemeClr>
          </a:solidFill>
        </p:spPr>
        <p:txBody>
          <a:bodyPr tIns="504000" anchor="ctr" anchorCtr="0">
            <a:normAutofit/>
          </a:bodyPr>
          <a:lstStyle>
            <a:lvl1pPr marL="0" indent="0" algn="ctr">
              <a:buFontTx/>
              <a:buNone/>
              <a:defRPr sz="1000"/>
            </a:lvl1pPr>
          </a:lstStyle>
          <a:p>
            <a:r>
              <a:rPr lang="en-US" dirty="0"/>
              <a:t>Insert picture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8719761-CF45-4FCC-BDBD-9607751FE99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66763" y="5531522"/>
            <a:ext cx="3283200" cy="627876"/>
          </a:xfrm>
        </p:spPr>
        <p:txBody>
          <a:bodyPr>
            <a:noAutofit/>
          </a:bodyPr>
          <a:lstStyle>
            <a:lvl1pPr marL="0" indent="0" algn="ctr">
              <a:lnSpc>
                <a:spcPct val="114000"/>
              </a:lnSpc>
              <a:spcBef>
                <a:spcPts val="0"/>
              </a:spcBef>
              <a:buFontTx/>
              <a:buNone/>
              <a:defRPr sz="1400"/>
            </a:lvl1pPr>
            <a:lvl2pPr marL="163513" indent="0">
              <a:buFontTx/>
              <a:buNone/>
              <a:defRPr/>
            </a:lvl2pPr>
            <a:lvl3pPr marL="339725" indent="0">
              <a:buFontTx/>
              <a:buNone/>
              <a:defRPr/>
            </a:lvl3pPr>
            <a:lvl4pPr marL="463550" indent="0">
              <a:buFontTx/>
              <a:buNone/>
              <a:defRPr/>
            </a:lvl4pPr>
            <a:lvl5pPr marL="606425" indent="0">
              <a:buFontTx/>
              <a:buNone/>
              <a:defRPr/>
            </a:lvl5pPr>
          </a:lstStyle>
          <a:p>
            <a:pPr lvl="0"/>
            <a:r>
              <a:rPr lang="en-US" dirty="0"/>
              <a:t>Insert text </a:t>
            </a:r>
            <a:br>
              <a:rPr lang="en-US" dirty="0"/>
            </a:br>
            <a:r>
              <a:rPr lang="en-US" dirty="0"/>
              <a:t>(max two rows)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0977B5-0B30-3B47-B511-2D8DFF831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A512E-0691-474A-8EFC-66BF96D5133A}" type="datetime1">
              <a:rPr lang="sv-SE" smtClean="0"/>
              <a:t>2025-04-08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43E89A-6345-C248-9783-2EE0EAA4E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Spain Management Team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DD9978-FFE6-DA40-8239-6FF4DB767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B9EDD-1740-4E4A-8601-A7D0893F42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247DD437-05F9-49E5-800D-62CB4B82EDE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6763" y="947093"/>
            <a:ext cx="10658475" cy="4932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Insert headline on maximum one line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870C302-6050-4DB1-90EC-C732F2636C4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66763" y="1457437"/>
            <a:ext cx="10658475" cy="324000"/>
          </a:xfrm>
        </p:spPr>
        <p:txBody>
          <a:bodyPr lIns="0" tIns="0"/>
          <a:lstStyle>
            <a:lvl1pPr marL="0" indent="0">
              <a:buFontTx/>
              <a:buNone/>
              <a:defRPr sz="2000">
                <a:solidFill>
                  <a:srgbClr val="53565A"/>
                </a:solidFill>
              </a:defRPr>
            </a:lvl1pPr>
            <a:lvl2pPr marL="163513" indent="0">
              <a:buFontTx/>
              <a:buNone/>
              <a:defRPr/>
            </a:lvl2pPr>
            <a:lvl3pPr marL="339725" indent="0">
              <a:buFontTx/>
              <a:buNone/>
              <a:defRPr/>
            </a:lvl3pPr>
            <a:lvl4pPr marL="463550" indent="0">
              <a:buFontTx/>
              <a:buNone/>
              <a:defRPr/>
            </a:lvl4pPr>
            <a:lvl5pPr marL="606425" indent="0">
              <a:buFontTx/>
              <a:buNone/>
              <a:defRPr/>
            </a:lvl5pPr>
          </a:lstStyle>
          <a:p>
            <a:pPr lvl="0"/>
            <a:r>
              <a:rPr lang="en-US" dirty="0"/>
              <a:t>Insert sub headline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434E44B9-8C04-47FC-8B4D-A7840BEE1D5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454401" y="5531522"/>
            <a:ext cx="3283200" cy="627876"/>
          </a:xfrm>
        </p:spPr>
        <p:txBody>
          <a:bodyPr>
            <a:noAutofit/>
          </a:bodyPr>
          <a:lstStyle>
            <a:lvl1pPr marL="0" indent="0" algn="ctr">
              <a:lnSpc>
                <a:spcPct val="114000"/>
              </a:lnSpc>
              <a:spcBef>
                <a:spcPts val="0"/>
              </a:spcBef>
              <a:buFontTx/>
              <a:buNone/>
              <a:defRPr sz="1400"/>
            </a:lvl1pPr>
            <a:lvl2pPr marL="163513" indent="0">
              <a:buFontTx/>
              <a:buNone/>
              <a:defRPr/>
            </a:lvl2pPr>
            <a:lvl3pPr marL="339725" indent="0">
              <a:buFontTx/>
              <a:buNone/>
              <a:defRPr/>
            </a:lvl3pPr>
            <a:lvl4pPr marL="463550" indent="0">
              <a:buFontTx/>
              <a:buNone/>
              <a:defRPr/>
            </a:lvl4pPr>
            <a:lvl5pPr marL="606425" indent="0">
              <a:buFontTx/>
              <a:buNone/>
              <a:defRPr/>
            </a:lvl5pPr>
          </a:lstStyle>
          <a:p>
            <a:pPr lvl="0"/>
            <a:r>
              <a:rPr lang="en-US" dirty="0"/>
              <a:t>Insert text </a:t>
            </a:r>
            <a:br>
              <a:rPr lang="en-US" dirty="0"/>
            </a:br>
            <a:r>
              <a:rPr lang="en-US" dirty="0"/>
              <a:t>(max two rows)</a:t>
            </a:r>
          </a:p>
        </p:txBody>
      </p:sp>
      <p:sp>
        <p:nvSpPr>
          <p:cNvPr id="18" name="Picture Placeholder 5">
            <a:extLst>
              <a:ext uri="{FF2B5EF4-FFF2-40B4-BE49-F238E27FC236}">
                <a16:creationId xmlns:a16="http://schemas.microsoft.com/office/drawing/2014/main" id="{64CDBF56-B658-420C-A173-629AC10AD794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142038" y="2133600"/>
            <a:ext cx="3283200" cy="3284268"/>
          </a:xfrm>
          <a:solidFill>
            <a:schemeClr val="bg1">
              <a:lumMod val="95000"/>
            </a:schemeClr>
          </a:solidFill>
        </p:spPr>
        <p:txBody>
          <a:bodyPr tIns="504000" anchor="ctr" anchorCtr="0">
            <a:normAutofit/>
          </a:bodyPr>
          <a:lstStyle>
            <a:lvl1pPr marL="0" indent="0" algn="ctr">
              <a:buFontTx/>
              <a:buNone/>
              <a:defRPr sz="1000"/>
            </a:lvl1pPr>
          </a:lstStyle>
          <a:p>
            <a:r>
              <a:rPr lang="en-US" dirty="0"/>
              <a:t>Insert picture</a:t>
            </a:r>
          </a:p>
        </p:txBody>
      </p:sp>
      <p:sp>
        <p:nvSpPr>
          <p:cNvPr id="19" name="Text Placeholder 6">
            <a:extLst>
              <a:ext uri="{FF2B5EF4-FFF2-40B4-BE49-F238E27FC236}">
                <a16:creationId xmlns:a16="http://schemas.microsoft.com/office/drawing/2014/main" id="{0CBDB873-2604-4753-94BB-6BB3846EB6B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141567" y="5531522"/>
            <a:ext cx="3283671" cy="627876"/>
          </a:xfrm>
        </p:spPr>
        <p:txBody>
          <a:bodyPr>
            <a:noAutofit/>
          </a:bodyPr>
          <a:lstStyle>
            <a:lvl1pPr marL="0" indent="0" algn="ctr">
              <a:lnSpc>
                <a:spcPct val="114000"/>
              </a:lnSpc>
              <a:spcBef>
                <a:spcPts val="0"/>
              </a:spcBef>
              <a:buFontTx/>
              <a:buNone/>
              <a:defRPr sz="1400"/>
            </a:lvl1pPr>
            <a:lvl2pPr marL="163513" indent="0">
              <a:buFontTx/>
              <a:buNone/>
              <a:defRPr/>
            </a:lvl2pPr>
            <a:lvl3pPr marL="339725" indent="0">
              <a:buFontTx/>
              <a:buNone/>
              <a:defRPr/>
            </a:lvl3pPr>
            <a:lvl4pPr marL="463550" indent="0">
              <a:buFontTx/>
              <a:buNone/>
              <a:defRPr/>
            </a:lvl4pPr>
            <a:lvl5pPr marL="606425" indent="0">
              <a:buFontTx/>
              <a:buNone/>
              <a:defRPr/>
            </a:lvl5pPr>
          </a:lstStyle>
          <a:p>
            <a:pPr lvl="0"/>
            <a:r>
              <a:rPr lang="en-US" dirty="0"/>
              <a:t>Insert text </a:t>
            </a:r>
            <a:br>
              <a:rPr lang="en-US" dirty="0"/>
            </a:br>
            <a:r>
              <a:rPr lang="en-US" dirty="0"/>
              <a:t>(max two rows)</a:t>
            </a:r>
          </a:p>
        </p:txBody>
      </p:sp>
      <p:sp>
        <p:nvSpPr>
          <p:cNvPr id="9" name="Logotype">
            <a:extLst>
              <a:ext uri="{FF2B5EF4-FFF2-40B4-BE49-F238E27FC236}">
                <a16:creationId xmlns:a16="http://schemas.microsoft.com/office/drawing/2014/main" id="{C2C72562-DF1E-C0AC-0F16-91BEC65CC019}"/>
              </a:ext>
            </a:extLst>
          </p:cNvPr>
          <p:cNvSpPr>
            <a:spLocks noGrp="1" noChangeAspect="1"/>
          </p:cNvSpPr>
          <p:nvPr>
            <p:ph type="body" sz="quarter" idx="20" hasCustomPrompt="1"/>
          </p:nvPr>
        </p:nvSpPr>
        <p:spPr>
          <a:xfrm>
            <a:off x="287927" y="6218305"/>
            <a:ext cx="1540800" cy="162000"/>
          </a:xfrm>
          <a:prstGeom prst="rect">
            <a:avLst/>
          </a:pr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/>
            </a:lvl1pPr>
            <a:lvl2pPr marL="267129" indent="0">
              <a:buNone/>
              <a:defRPr/>
            </a:lvl2pPr>
          </a:lstStyle>
          <a:p>
            <a:pPr lvl="0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0423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asvg="http://schemas.microsoft.com/office/drawing/2016/SVG/main" xmlns:a16="http://schemas.microsoft.com/office/drawing/2014/main"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1344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.10 Content – 4 column circle picture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icture Placeholder 5">
            <a:extLst>
              <a:ext uri="{FF2B5EF4-FFF2-40B4-BE49-F238E27FC236}">
                <a16:creationId xmlns:a16="http://schemas.microsoft.com/office/drawing/2014/main" id="{5C0D2034-2B39-4DEA-A3A4-261CF9826EB8}"/>
              </a:ext>
            </a:extLst>
          </p:cNvPr>
          <p:cNvSpPr>
            <a:spLocks noGrp="1"/>
          </p:cNvSpPr>
          <p:nvPr>
            <p:ph type="pic" sz="quarter" idx="54" hasCustomPrompt="1"/>
          </p:nvPr>
        </p:nvSpPr>
        <p:spPr>
          <a:xfrm>
            <a:off x="9096369" y="2139385"/>
            <a:ext cx="2246400" cy="22464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tIns="504000" anchor="ctr" anchorCtr="0">
            <a:noAutofit/>
          </a:bodyPr>
          <a:lstStyle>
            <a:lvl1pPr marL="0" indent="0" algn="ctr">
              <a:buFontTx/>
              <a:buNone/>
              <a:defRPr sz="1000"/>
            </a:lvl1pPr>
          </a:lstStyle>
          <a:p>
            <a:r>
              <a:rPr lang="en-US" dirty="0"/>
              <a:t>Insert picture</a:t>
            </a:r>
          </a:p>
        </p:txBody>
      </p:sp>
      <p:sp>
        <p:nvSpPr>
          <p:cNvPr id="13" name="Picture Placeholder 5">
            <a:extLst>
              <a:ext uri="{FF2B5EF4-FFF2-40B4-BE49-F238E27FC236}">
                <a16:creationId xmlns:a16="http://schemas.microsoft.com/office/drawing/2014/main" id="{785CA666-6C70-4EFB-B252-337286966A6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847915" y="2139385"/>
            <a:ext cx="2246400" cy="22464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tIns="504000" anchor="ctr" anchorCtr="0">
            <a:noAutofit/>
          </a:bodyPr>
          <a:lstStyle>
            <a:lvl1pPr marL="0" indent="0" algn="ctr">
              <a:buFontTx/>
              <a:buNone/>
              <a:defRPr sz="1000"/>
            </a:lvl1pPr>
          </a:lstStyle>
          <a:p>
            <a:r>
              <a:rPr lang="en-US" dirty="0"/>
              <a:t>Insert picture</a:t>
            </a:r>
          </a:p>
        </p:txBody>
      </p:sp>
      <p:sp>
        <p:nvSpPr>
          <p:cNvPr id="33" name="Picture Placeholder 5">
            <a:extLst>
              <a:ext uri="{FF2B5EF4-FFF2-40B4-BE49-F238E27FC236}">
                <a16:creationId xmlns:a16="http://schemas.microsoft.com/office/drawing/2014/main" id="{407623E6-F280-4454-AE2C-4100AFFCF668}"/>
              </a:ext>
            </a:extLst>
          </p:cNvPr>
          <p:cNvSpPr>
            <a:spLocks noGrp="1"/>
          </p:cNvSpPr>
          <p:nvPr>
            <p:ph type="pic" sz="quarter" idx="52" hasCustomPrompt="1"/>
          </p:nvPr>
        </p:nvSpPr>
        <p:spPr>
          <a:xfrm>
            <a:off x="3597400" y="2139385"/>
            <a:ext cx="2246400" cy="22464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tIns="504000" anchor="ctr" anchorCtr="0">
            <a:noAutofit/>
          </a:bodyPr>
          <a:lstStyle>
            <a:lvl1pPr marL="0" indent="0" algn="ctr">
              <a:buFontTx/>
              <a:buNone/>
              <a:defRPr sz="1000"/>
            </a:lvl1pPr>
          </a:lstStyle>
          <a:p>
            <a:r>
              <a:rPr lang="en-US" dirty="0"/>
              <a:t>Insert picture</a:t>
            </a:r>
          </a:p>
        </p:txBody>
      </p:sp>
      <p:sp>
        <p:nvSpPr>
          <p:cNvPr id="34" name="Picture Placeholder 5">
            <a:extLst>
              <a:ext uri="{FF2B5EF4-FFF2-40B4-BE49-F238E27FC236}">
                <a16:creationId xmlns:a16="http://schemas.microsoft.com/office/drawing/2014/main" id="{1B164767-2CD3-412D-BF96-52D862A99439}"/>
              </a:ext>
            </a:extLst>
          </p:cNvPr>
          <p:cNvSpPr>
            <a:spLocks noGrp="1"/>
          </p:cNvSpPr>
          <p:nvPr>
            <p:ph type="pic" sz="quarter" idx="53" hasCustomPrompt="1"/>
          </p:nvPr>
        </p:nvSpPr>
        <p:spPr>
          <a:xfrm>
            <a:off x="6346885" y="2139385"/>
            <a:ext cx="2246400" cy="22464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tIns="504000" anchor="ctr" anchorCtr="0">
            <a:noAutofit/>
          </a:bodyPr>
          <a:lstStyle>
            <a:lvl1pPr marL="0" indent="0" algn="ctr">
              <a:buFontTx/>
              <a:buNone/>
              <a:defRPr sz="1000"/>
            </a:lvl1pPr>
          </a:lstStyle>
          <a:p>
            <a:r>
              <a:rPr lang="en-US" dirty="0"/>
              <a:t>Insert picture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8719761-CF45-4FCC-BDBD-9607751FE99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66763" y="5048055"/>
            <a:ext cx="2457204" cy="965364"/>
          </a:xfrm>
        </p:spPr>
        <p:txBody>
          <a:bodyPr>
            <a:noAutofit/>
          </a:bodyPr>
          <a:lstStyle>
            <a:lvl1pPr marL="0" indent="0" algn="ctr">
              <a:lnSpc>
                <a:spcPct val="114000"/>
              </a:lnSpc>
              <a:buFontTx/>
              <a:buNone/>
              <a:defRPr sz="1400"/>
            </a:lvl1pPr>
            <a:lvl2pPr marL="163513" indent="0">
              <a:buFontTx/>
              <a:buNone/>
              <a:defRPr/>
            </a:lvl2pPr>
            <a:lvl3pPr marL="339725" indent="0">
              <a:buFontTx/>
              <a:buNone/>
              <a:defRPr/>
            </a:lvl3pPr>
            <a:lvl4pPr marL="463550" indent="0">
              <a:buFontTx/>
              <a:buNone/>
              <a:defRPr/>
            </a:lvl4pPr>
            <a:lvl5pPr marL="606425" indent="0">
              <a:buFontTx/>
              <a:buNone/>
              <a:defRPr/>
            </a:lvl5pPr>
          </a:lstStyle>
          <a:p>
            <a:pPr lvl="0"/>
            <a:r>
              <a:rPr lang="en-US" dirty="0"/>
              <a:t>Insert text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0977B5-0B30-3B47-B511-2D8DFF831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3B19E-ED2B-4F5D-8DE8-8F071CA3DB11}" type="datetime1">
              <a:rPr lang="sv-SE" smtClean="0"/>
              <a:t>2025-04-08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43E89A-6345-C248-9783-2EE0EAA4E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Spain Management Team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DD9978-FFE6-DA40-8239-6FF4DB767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B9EDD-1740-4E4A-8601-A7D0893F42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247DD437-05F9-49E5-800D-62CB4B82EDE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Insert headline on maximum one line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870C302-6050-4DB1-90EC-C732F2636C4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66763" y="1457437"/>
            <a:ext cx="10658475" cy="324000"/>
          </a:xfrm>
        </p:spPr>
        <p:txBody>
          <a:bodyPr lIns="0" tIns="0"/>
          <a:lstStyle>
            <a:lvl1pPr marL="0" indent="0">
              <a:buFontTx/>
              <a:buNone/>
              <a:defRPr sz="2000">
                <a:solidFill>
                  <a:srgbClr val="53565A"/>
                </a:solidFill>
              </a:defRPr>
            </a:lvl1pPr>
            <a:lvl2pPr marL="163513" indent="0">
              <a:buFontTx/>
              <a:buNone/>
              <a:defRPr/>
            </a:lvl2pPr>
            <a:lvl3pPr marL="339725" indent="0">
              <a:buFontTx/>
              <a:buNone/>
              <a:defRPr/>
            </a:lvl3pPr>
            <a:lvl4pPr marL="463550" indent="0">
              <a:buFontTx/>
              <a:buNone/>
              <a:defRPr/>
            </a:lvl4pPr>
            <a:lvl5pPr marL="606425" indent="0">
              <a:buFontTx/>
              <a:buNone/>
              <a:defRPr/>
            </a:lvl5pPr>
          </a:lstStyle>
          <a:p>
            <a:pPr lvl="0"/>
            <a:r>
              <a:rPr lang="en-US" dirty="0"/>
              <a:t>Insert sub headline</a:t>
            </a:r>
          </a:p>
        </p:txBody>
      </p:sp>
      <p:cxnSp>
        <p:nvCxnSpPr>
          <p:cNvPr id="30" name="Rak 4">
            <a:extLst>
              <a:ext uri="{FF2B5EF4-FFF2-40B4-BE49-F238E27FC236}">
                <a16:creationId xmlns:a16="http://schemas.microsoft.com/office/drawing/2014/main" id="{39990578-CDAD-42D1-A581-FB9EFA30DBCF}"/>
              </a:ext>
            </a:extLst>
          </p:cNvPr>
          <p:cNvCxnSpPr>
            <a:cxnSpLocks/>
          </p:cNvCxnSpPr>
          <p:nvPr userDrawn="1"/>
        </p:nvCxnSpPr>
        <p:spPr>
          <a:xfrm>
            <a:off x="3345857" y="4705814"/>
            <a:ext cx="0" cy="1315574"/>
          </a:xfrm>
          <a:prstGeom prst="line">
            <a:avLst/>
          </a:prstGeom>
          <a:ln w="6350">
            <a:solidFill>
              <a:srgbClr val="888B8D"/>
            </a:solidFill>
            <a:headEnd type="none" w="med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Rak 22">
            <a:extLst>
              <a:ext uri="{FF2B5EF4-FFF2-40B4-BE49-F238E27FC236}">
                <a16:creationId xmlns:a16="http://schemas.microsoft.com/office/drawing/2014/main" id="{C3C69160-5A98-4F0F-AE03-BFEC4187883B}"/>
              </a:ext>
            </a:extLst>
          </p:cNvPr>
          <p:cNvCxnSpPr>
            <a:cxnSpLocks/>
          </p:cNvCxnSpPr>
          <p:nvPr userDrawn="1"/>
        </p:nvCxnSpPr>
        <p:spPr>
          <a:xfrm>
            <a:off x="6095341" y="4705814"/>
            <a:ext cx="0" cy="1315574"/>
          </a:xfrm>
          <a:prstGeom prst="line">
            <a:avLst/>
          </a:prstGeom>
          <a:ln w="6350">
            <a:solidFill>
              <a:srgbClr val="888B8D"/>
            </a:solidFill>
            <a:headEnd type="none" w="med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ak 23">
            <a:extLst>
              <a:ext uri="{FF2B5EF4-FFF2-40B4-BE49-F238E27FC236}">
                <a16:creationId xmlns:a16="http://schemas.microsoft.com/office/drawing/2014/main" id="{354EDF22-B5CF-4154-983B-DE8CE27E50A2}"/>
              </a:ext>
            </a:extLst>
          </p:cNvPr>
          <p:cNvCxnSpPr>
            <a:cxnSpLocks/>
          </p:cNvCxnSpPr>
          <p:nvPr userDrawn="1"/>
        </p:nvCxnSpPr>
        <p:spPr>
          <a:xfrm>
            <a:off x="8844825" y="4705815"/>
            <a:ext cx="0" cy="1315573"/>
          </a:xfrm>
          <a:prstGeom prst="line">
            <a:avLst/>
          </a:prstGeom>
          <a:ln w="6350">
            <a:solidFill>
              <a:srgbClr val="888B8D"/>
            </a:solidFill>
            <a:headEnd type="none" w="med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 Placeholder 6">
            <a:extLst>
              <a:ext uri="{FF2B5EF4-FFF2-40B4-BE49-F238E27FC236}">
                <a16:creationId xmlns:a16="http://schemas.microsoft.com/office/drawing/2014/main" id="{64A24264-54D8-461D-8B2E-876977318CDE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766763" y="4463894"/>
            <a:ext cx="2457204" cy="555520"/>
          </a:xfrm>
        </p:spPr>
        <p:txBody>
          <a:bodyPr tIns="0" anchor="t" anchorCtr="0">
            <a:noAutofit/>
          </a:bodyPr>
          <a:lstStyle>
            <a:lvl1pPr marL="0" indent="0" algn="ctr">
              <a:lnSpc>
                <a:spcPct val="114000"/>
              </a:lnSpc>
              <a:spcBef>
                <a:spcPts val="0"/>
              </a:spcBef>
              <a:buFontTx/>
              <a:buNone/>
              <a:defRPr sz="1600">
                <a:latin typeface="+mj-lt"/>
              </a:defRPr>
            </a:lvl1pPr>
            <a:lvl2pPr marL="163513" indent="0">
              <a:buFontTx/>
              <a:buNone/>
              <a:defRPr/>
            </a:lvl2pPr>
            <a:lvl3pPr marL="339725" indent="0">
              <a:buFontTx/>
              <a:buNone/>
              <a:defRPr/>
            </a:lvl3pPr>
            <a:lvl4pPr marL="463550" indent="0">
              <a:buFontTx/>
              <a:buNone/>
              <a:defRPr/>
            </a:lvl4pPr>
            <a:lvl5pPr marL="606425" indent="0">
              <a:buFontTx/>
              <a:buNone/>
              <a:defRPr/>
            </a:lvl5pPr>
          </a:lstStyle>
          <a:p>
            <a:pPr lvl="0"/>
            <a:r>
              <a:rPr lang="en-US" dirty="0"/>
              <a:t>Insert sub headline </a:t>
            </a:r>
            <a:br>
              <a:rPr lang="en-US" dirty="0"/>
            </a:br>
            <a:r>
              <a:rPr lang="en-US" dirty="0"/>
              <a:t>(max two rows)</a:t>
            </a:r>
          </a:p>
        </p:txBody>
      </p:sp>
      <p:sp>
        <p:nvSpPr>
          <p:cNvPr id="37" name="Text Placeholder 6">
            <a:extLst>
              <a:ext uri="{FF2B5EF4-FFF2-40B4-BE49-F238E27FC236}">
                <a16:creationId xmlns:a16="http://schemas.microsoft.com/office/drawing/2014/main" id="{FEF09CE1-0835-4758-9704-F4984A18FFD6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3481683" y="5048055"/>
            <a:ext cx="2457204" cy="965364"/>
          </a:xfrm>
        </p:spPr>
        <p:txBody>
          <a:bodyPr>
            <a:noAutofit/>
          </a:bodyPr>
          <a:lstStyle>
            <a:lvl1pPr marL="0" indent="0" algn="ctr">
              <a:lnSpc>
                <a:spcPct val="114000"/>
              </a:lnSpc>
              <a:buFontTx/>
              <a:buNone/>
              <a:defRPr sz="1400"/>
            </a:lvl1pPr>
            <a:lvl2pPr marL="163513" indent="0">
              <a:buFontTx/>
              <a:buNone/>
              <a:defRPr/>
            </a:lvl2pPr>
            <a:lvl3pPr marL="339725" indent="0">
              <a:buFontTx/>
              <a:buNone/>
              <a:defRPr/>
            </a:lvl3pPr>
            <a:lvl4pPr marL="463550" indent="0">
              <a:buFontTx/>
              <a:buNone/>
              <a:defRPr/>
            </a:lvl4pPr>
            <a:lvl5pPr marL="606425" indent="0">
              <a:buFontTx/>
              <a:buNone/>
              <a:defRPr/>
            </a:lvl5pPr>
          </a:lstStyle>
          <a:p>
            <a:pPr lvl="0"/>
            <a:r>
              <a:rPr lang="en-US" dirty="0"/>
              <a:t>Insert text</a:t>
            </a:r>
          </a:p>
        </p:txBody>
      </p:sp>
      <p:sp>
        <p:nvSpPr>
          <p:cNvPr id="38" name="Text Placeholder 6">
            <a:extLst>
              <a:ext uri="{FF2B5EF4-FFF2-40B4-BE49-F238E27FC236}">
                <a16:creationId xmlns:a16="http://schemas.microsoft.com/office/drawing/2014/main" id="{6FD2973F-9F88-4FBD-B13A-3EA05952464E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3481683" y="4463894"/>
            <a:ext cx="2457204" cy="555520"/>
          </a:xfrm>
        </p:spPr>
        <p:txBody>
          <a:bodyPr tIns="0" anchor="t" anchorCtr="0">
            <a:noAutofit/>
          </a:bodyPr>
          <a:lstStyle>
            <a:lvl1pPr marL="0" indent="0" algn="ctr">
              <a:lnSpc>
                <a:spcPct val="114000"/>
              </a:lnSpc>
              <a:spcBef>
                <a:spcPts val="0"/>
              </a:spcBef>
              <a:buFontTx/>
              <a:buNone/>
              <a:defRPr sz="1600">
                <a:latin typeface="+mj-lt"/>
              </a:defRPr>
            </a:lvl1pPr>
            <a:lvl2pPr marL="163513" indent="0">
              <a:buFontTx/>
              <a:buNone/>
              <a:defRPr/>
            </a:lvl2pPr>
            <a:lvl3pPr marL="339725" indent="0">
              <a:buFontTx/>
              <a:buNone/>
              <a:defRPr/>
            </a:lvl3pPr>
            <a:lvl4pPr marL="463550" indent="0">
              <a:buFontTx/>
              <a:buNone/>
              <a:defRPr/>
            </a:lvl4pPr>
            <a:lvl5pPr marL="606425" indent="0">
              <a:buFontTx/>
              <a:buNone/>
              <a:defRPr/>
            </a:lvl5pPr>
          </a:lstStyle>
          <a:p>
            <a:pPr lvl="0"/>
            <a:r>
              <a:rPr lang="en-US" dirty="0"/>
              <a:t>Insert sub headline </a:t>
            </a:r>
            <a:br>
              <a:rPr lang="en-US" dirty="0"/>
            </a:br>
            <a:r>
              <a:rPr lang="en-US" dirty="0"/>
              <a:t>(max two rows)</a:t>
            </a:r>
          </a:p>
        </p:txBody>
      </p:sp>
      <p:sp>
        <p:nvSpPr>
          <p:cNvPr id="39" name="Text Placeholder 6">
            <a:extLst>
              <a:ext uri="{FF2B5EF4-FFF2-40B4-BE49-F238E27FC236}">
                <a16:creationId xmlns:a16="http://schemas.microsoft.com/office/drawing/2014/main" id="{F7B8F22C-8013-4700-A3F7-E7E7C72EEA2E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6229596" y="5048055"/>
            <a:ext cx="2457204" cy="965364"/>
          </a:xfrm>
        </p:spPr>
        <p:txBody>
          <a:bodyPr>
            <a:noAutofit/>
          </a:bodyPr>
          <a:lstStyle>
            <a:lvl1pPr marL="0" indent="0" algn="ctr">
              <a:lnSpc>
                <a:spcPct val="114000"/>
              </a:lnSpc>
              <a:buFontTx/>
              <a:buNone/>
              <a:defRPr sz="1400"/>
            </a:lvl1pPr>
            <a:lvl2pPr marL="163513" indent="0">
              <a:buFontTx/>
              <a:buNone/>
              <a:defRPr/>
            </a:lvl2pPr>
            <a:lvl3pPr marL="339725" indent="0">
              <a:buFontTx/>
              <a:buNone/>
              <a:defRPr/>
            </a:lvl3pPr>
            <a:lvl4pPr marL="463550" indent="0">
              <a:buFontTx/>
              <a:buNone/>
              <a:defRPr/>
            </a:lvl4pPr>
            <a:lvl5pPr marL="606425" indent="0">
              <a:buFontTx/>
              <a:buNone/>
              <a:defRPr/>
            </a:lvl5pPr>
          </a:lstStyle>
          <a:p>
            <a:pPr lvl="0"/>
            <a:r>
              <a:rPr lang="en-US" dirty="0"/>
              <a:t>Insert text</a:t>
            </a:r>
          </a:p>
        </p:txBody>
      </p:sp>
      <p:sp>
        <p:nvSpPr>
          <p:cNvPr id="40" name="Text Placeholder 6">
            <a:extLst>
              <a:ext uri="{FF2B5EF4-FFF2-40B4-BE49-F238E27FC236}">
                <a16:creationId xmlns:a16="http://schemas.microsoft.com/office/drawing/2014/main" id="{C290C505-57DD-4CA4-81F5-D1AAFC3925C9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6229596" y="4463894"/>
            <a:ext cx="2457204" cy="555520"/>
          </a:xfrm>
        </p:spPr>
        <p:txBody>
          <a:bodyPr tIns="0" anchor="t" anchorCtr="0">
            <a:noAutofit/>
          </a:bodyPr>
          <a:lstStyle>
            <a:lvl1pPr marL="0" indent="0" algn="ctr">
              <a:lnSpc>
                <a:spcPct val="114000"/>
              </a:lnSpc>
              <a:spcBef>
                <a:spcPts val="0"/>
              </a:spcBef>
              <a:buFontTx/>
              <a:buNone/>
              <a:defRPr sz="1600">
                <a:latin typeface="+mj-lt"/>
              </a:defRPr>
            </a:lvl1pPr>
            <a:lvl2pPr marL="163513" indent="0">
              <a:buFontTx/>
              <a:buNone/>
              <a:defRPr/>
            </a:lvl2pPr>
            <a:lvl3pPr marL="339725" indent="0">
              <a:buFontTx/>
              <a:buNone/>
              <a:defRPr/>
            </a:lvl3pPr>
            <a:lvl4pPr marL="463550" indent="0">
              <a:buFontTx/>
              <a:buNone/>
              <a:defRPr/>
            </a:lvl4pPr>
            <a:lvl5pPr marL="606425" indent="0">
              <a:buFontTx/>
              <a:buNone/>
              <a:defRPr/>
            </a:lvl5pPr>
          </a:lstStyle>
          <a:p>
            <a:pPr lvl="0"/>
            <a:r>
              <a:rPr lang="en-US" dirty="0"/>
              <a:t>Insert sub headline </a:t>
            </a:r>
            <a:br>
              <a:rPr lang="en-US" dirty="0"/>
            </a:br>
            <a:r>
              <a:rPr lang="en-US" dirty="0"/>
              <a:t>(max two rows)</a:t>
            </a:r>
          </a:p>
        </p:txBody>
      </p:sp>
      <p:sp>
        <p:nvSpPr>
          <p:cNvPr id="41" name="Text Placeholder 6">
            <a:extLst>
              <a:ext uri="{FF2B5EF4-FFF2-40B4-BE49-F238E27FC236}">
                <a16:creationId xmlns:a16="http://schemas.microsoft.com/office/drawing/2014/main" id="{24BE01EB-413D-438E-BACF-1DE6C6485EE8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9002851" y="5048055"/>
            <a:ext cx="2457204" cy="965364"/>
          </a:xfrm>
        </p:spPr>
        <p:txBody>
          <a:bodyPr>
            <a:noAutofit/>
          </a:bodyPr>
          <a:lstStyle>
            <a:lvl1pPr marL="0" indent="0" algn="ctr">
              <a:lnSpc>
                <a:spcPct val="114000"/>
              </a:lnSpc>
              <a:buFontTx/>
              <a:buNone/>
              <a:defRPr sz="1400"/>
            </a:lvl1pPr>
            <a:lvl2pPr marL="163513" indent="0">
              <a:buFontTx/>
              <a:buNone/>
              <a:defRPr/>
            </a:lvl2pPr>
            <a:lvl3pPr marL="339725" indent="0">
              <a:buFontTx/>
              <a:buNone/>
              <a:defRPr/>
            </a:lvl3pPr>
            <a:lvl4pPr marL="463550" indent="0">
              <a:buFontTx/>
              <a:buNone/>
              <a:defRPr/>
            </a:lvl4pPr>
            <a:lvl5pPr marL="606425" indent="0">
              <a:buFontTx/>
              <a:buNone/>
              <a:defRPr/>
            </a:lvl5pPr>
          </a:lstStyle>
          <a:p>
            <a:pPr lvl="0"/>
            <a:r>
              <a:rPr lang="en-US" dirty="0"/>
              <a:t>Insert text</a:t>
            </a:r>
          </a:p>
        </p:txBody>
      </p:sp>
      <p:sp>
        <p:nvSpPr>
          <p:cNvPr id="42" name="Text Placeholder 6">
            <a:extLst>
              <a:ext uri="{FF2B5EF4-FFF2-40B4-BE49-F238E27FC236}">
                <a16:creationId xmlns:a16="http://schemas.microsoft.com/office/drawing/2014/main" id="{06885BC2-38AA-411B-8E8E-648B7B3F5687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9002851" y="4463894"/>
            <a:ext cx="2457204" cy="555520"/>
          </a:xfrm>
        </p:spPr>
        <p:txBody>
          <a:bodyPr tIns="0" anchor="t" anchorCtr="0">
            <a:noAutofit/>
          </a:bodyPr>
          <a:lstStyle>
            <a:lvl1pPr marL="0" indent="0" algn="ctr">
              <a:lnSpc>
                <a:spcPct val="114000"/>
              </a:lnSpc>
              <a:spcBef>
                <a:spcPts val="0"/>
              </a:spcBef>
              <a:buFontTx/>
              <a:buNone/>
              <a:defRPr sz="1600">
                <a:latin typeface="+mj-lt"/>
              </a:defRPr>
            </a:lvl1pPr>
            <a:lvl2pPr marL="163513" indent="0">
              <a:buFontTx/>
              <a:buNone/>
              <a:defRPr/>
            </a:lvl2pPr>
            <a:lvl3pPr marL="339725" indent="0">
              <a:buFontTx/>
              <a:buNone/>
              <a:defRPr/>
            </a:lvl3pPr>
            <a:lvl4pPr marL="463550" indent="0">
              <a:buFontTx/>
              <a:buNone/>
              <a:defRPr/>
            </a:lvl4pPr>
            <a:lvl5pPr marL="606425" indent="0">
              <a:buFontTx/>
              <a:buNone/>
              <a:defRPr/>
            </a:lvl5pPr>
          </a:lstStyle>
          <a:p>
            <a:pPr lvl="0"/>
            <a:r>
              <a:rPr lang="en-US" dirty="0"/>
              <a:t>Insert sub headline </a:t>
            </a:r>
            <a:br>
              <a:rPr lang="en-US" dirty="0"/>
            </a:br>
            <a:r>
              <a:rPr lang="en-US" dirty="0"/>
              <a:t>(max two rows)</a:t>
            </a:r>
          </a:p>
        </p:txBody>
      </p:sp>
      <p:sp>
        <p:nvSpPr>
          <p:cNvPr id="9" name="Logotype">
            <a:extLst>
              <a:ext uri="{FF2B5EF4-FFF2-40B4-BE49-F238E27FC236}">
                <a16:creationId xmlns:a16="http://schemas.microsoft.com/office/drawing/2014/main" id="{586FA3E5-D78C-DB79-DD9F-B64B221FF48A}"/>
              </a:ext>
            </a:extLst>
          </p:cNvPr>
          <p:cNvSpPr>
            <a:spLocks noGrp="1" noChangeAspect="1"/>
          </p:cNvSpPr>
          <p:nvPr>
            <p:ph type="body" sz="quarter" idx="16" hasCustomPrompt="1"/>
          </p:nvPr>
        </p:nvSpPr>
        <p:spPr>
          <a:xfrm>
            <a:off x="287927" y="6218305"/>
            <a:ext cx="1540800" cy="162000"/>
          </a:xfrm>
          <a:prstGeom prst="rect">
            <a:avLst/>
          </a:pr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/>
            </a:lvl1pPr>
            <a:lvl2pPr marL="267129" indent="0">
              <a:buNone/>
              <a:defRPr/>
            </a:lvl2pPr>
          </a:lstStyle>
          <a:p>
            <a:pPr lvl="0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5430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asvg="http://schemas.microsoft.com/office/drawing/2016/SVG/main" xmlns:a16="http://schemas.microsoft.com/office/drawing/2014/main"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1344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.11 Content –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BCEC5F-5A41-204C-BA25-9D801C2D0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1009F-18C1-450B-A7FC-B7F0542D9523}" type="datetime1">
              <a:rPr lang="sv-SE" smtClean="0"/>
              <a:t>2025-04-08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77DD3D-672A-FE4F-ACE9-A06A058BB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Spain Management Team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16A3F2-3D9F-6741-A9EE-0BA302107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B9EDD-1740-4E4A-8601-A7D0893F42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Logotype">
            <a:extLst>
              <a:ext uri="{FF2B5EF4-FFF2-40B4-BE49-F238E27FC236}">
                <a16:creationId xmlns:a16="http://schemas.microsoft.com/office/drawing/2014/main" id="{3B8A4828-789C-0794-55ED-9CE2885C812F}"/>
              </a:ext>
            </a:extLst>
          </p:cNvPr>
          <p:cNvSpPr>
            <a:spLocks noGrp="1" noChangeAspect="1"/>
          </p:cNvSpPr>
          <p:nvPr>
            <p:ph type="body" sz="quarter" idx="16" hasCustomPrompt="1"/>
          </p:nvPr>
        </p:nvSpPr>
        <p:spPr>
          <a:xfrm>
            <a:off x="287927" y="6218305"/>
            <a:ext cx="1540800" cy="162000"/>
          </a:xfrm>
          <a:prstGeom prst="rect">
            <a:avLst/>
          </a:pr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/>
            </a:lvl1pPr>
            <a:lvl2pPr marL="267129" indent="0">
              <a:buNone/>
              <a:defRPr/>
            </a:lvl2pPr>
          </a:lstStyle>
          <a:p>
            <a:pPr lvl="0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35049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svg="http://schemas.microsoft.com/office/drawing/2016/SVG/main" xmlns:a16="http://schemas.microsoft.com/office/drawing/2014/main"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.12 Content –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BCEC5F-5A41-204C-BA25-9D801C2D0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1C37B-07D9-4C92-BFD3-8EF911B6375B}" type="datetime1">
              <a:rPr lang="sv-SE" smtClean="0"/>
              <a:t>2025-04-08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77DD3D-672A-FE4F-ACE9-A06A058BB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Spain Management Team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16A3F2-3D9F-6741-A9EE-0BA302107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B9EDD-1740-4E4A-8601-A7D0893F42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61A70294-B9EF-4EC7-85A6-7DDD1070A73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66763" y="1457437"/>
            <a:ext cx="10658475" cy="324000"/>
          </a:xfrm>
        </p:spPr>
        <p:txBody>
          <a:bodyPr lIns="0" tIns="0"/>
          <a:lstStyle>
            <a:lvl1pPr marL="0" indent="0">
              <a:buFontTx/>
              <a:buNone/>
              <a:defRPr sz="2000">
                <a:solidFill>
                  <a:srgbClr val="53565A"/>
                </a:solidFill>
              </a:defRPr>
            </a:lvl1pPr>
            <a:lvl2pPr marL="163513" indent="0">
              <a:buFontTx/>
              <a:buNone/>
              <a:defRPr/>
            </a:lvl2pPr>
            <a:lvl3pPr marL="339725" indent="0">
              <a:buFontTx/>
              <a:buNone/>
              <a:defRPr/>
            </a:lvl3pPr>
            <a:lvl4pPr marL="463550" indent="0">
              <a:buFontTx/>
              <a:buNone/>
              <a:defRPr/>
            </a:lvl4pPr>
            <a:lvl5pPr marL="606425" indent="0">
              <a:buFontTx/>
              <a:buNone/>
              <a:defRPr/>
            </a:lvl5pPr>
          </a:lstStyle>
          <a:p>
            <a:pPr lvl="0"/>
            <a:r>
              <a:rPr lang="en-US" dirty="0"/>
              <a:t>Insert sub headline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73D995C-F428-43C3-B49C-3AD7065F77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6763" y="947093"/>
            <a:ext cx="10658475" cy="4932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Insert headline on maximum one line</a:t>
            </a:r>
          </a:p>
        </p:txBody>
      </p:sp>
      <p:sp>
        <p:nvSpPr>
          <p:cNvPr id="10" name="Logotype">
            <a:extLst>
              <a:ext uri="{FF2B5EF4-FFF2-40B4-BE49-F238E27FC236}">
                <a16:creationId xmlns:a16="http://schemas.microsoft.com/office/drawing/2014/main" id="{8683D892-064C-5DD7-1135-20B56400B88B}"/>
              </a:ext>
            </a:extLst>
          </p:cNvPr>
          <p:cNvSpPr>
            <a:spLocks noGrp="1" noChangeAspect="1"/>
          </p:cNvSpPr>
          <p:nvPr>
            <p:ph type="body" sz="quarter" idx="16" hasCustomPrompt="1"/>
          </p:nvPr>
        </p:nvSpPr>
        <p:spPr>
          <a:xfrm>
            <a:off x="287927" y="6218305"/>
            <a:ext cx="1540800" cy="162000"/>
          </a:xfrm>
          <a:prstGeom prst="rect">
            <a:avLst/>
          </a:pr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/>
            </a:lvl1pPr>
            <a:lvl2pPr marL="267129" indent="0">
              <a:buNone/>
              <a:defRPr/>
            </a:lvl2pPr>
          </a:lstStyle>
          <a:p>
            <a:pPr lvl="0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93090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svg="http://schemas.microsoft.com/office/drawing/2016/SVG/main" xmlns:a16="http://schemas.microsoft.com/office/drawing/2014/main"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.12.1 Content - Title and 2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8719761-CF45-4FCC-BDBD-9607751FE99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12000" y="2133600"/>
            <a:ext cx="5090400" cy="38877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0977B5-0B30-3B47-B511-2D8DFF831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37093-B1F2-4740-8815-BCC1A30B216E}" type="datetime1">
              <a:rPr lang="sv-SE" smtClean="0"/>
              <a:t>2025-04-08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43E89A-6345-C248-9783-2EE0EAA4E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Spain Management Team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DD9978-FFE6-DA40-8239-6FF4DB767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B9EDD-1740-4E4A-8601-A7D0893F42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870C302-6050-4DB1-90EC-C732F2636C4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66763" y="1457437"/>
            <a:ext cx="10658475" cy="324000"/>
          </a:xfrm>
        </p:spPr>
        <p:txBody>
          <a:bodyPr lIns="0" tIns="0"/>
          <a:lstStyle>
            <a:lvl1pPr marL="0" indent="0">
              <a:buFontTx/>
              <a:buNone/>
              <a:defRPr sz="2000">
                <a:solidFill>
                  <a:srgbClr val="53565A"/>
                </a:solidFill>
              </a:defRPr>
            </a:lvl1pPr>
            <a:lvl2pPr marL="163513" indent="0">
              <a:buFontTx/>
              <a:buNone/>
              <a:defRPr/>
            </a:lvl2pPr>
            <a:lvl3pPr marL="339725" indent="0">
              <a:buFontTx/>
              <a:buNone/>
              <a:defRPr/>
            </a:lvl3pPr>
            <a:lvl4pPr marL="463550" indent="0">
              <a:buFontTx/>
              <a:buNone/>
              <a:defRPr/>
            </a:lvl4pPr>
            <a:lvl5pPr marL="606425" indent="0">
              <a:buFontTx/>
              <a:buNone/>
              <a:defRPr/>
            </a:lvl5pPr>
          </a:lstStyle>
          <a:p>
            <a:pPr lvl="0"/>
            <a:r>
              <a:rPr lang="en-US" dirty="0"/>
              <a:t>Insert sub headline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39CA0AD-E15C-FF0B-31DF-7DB280BC7E9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6763" y="947093"/>
            <a:ext cx="10658475" cy="493200"/>
          </a:xfrm>
        </p:spPr>
        <p:txBody>
          <a:bodyPr/>
          <a:lstStyle/>
          <a:p>
            <a:r>
              <a:rPr lang="en-US"/>
              <a:t>Insert headline</a:t>
            </a:r>
            <a:endParaRPr lang="en-US" dirty="0"/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58A3891C-D3E4-8C9D-3DCC-18DACEBB7FB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334838" y="2133600"/>
            <a:ext cx="5090400" cy="38877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2" name="Logotype">
            <a:extLst>
              <a:ext uri="{FF2B5EF4-FFF2-40B4-BE49-F238E27FC236}">
                <a16:creationId xmlns:a16="http://schemas.microsoft.com/office/drawing/2014/main" id="{36831373-7D67-AF5C-F5FC-ED9051F5745F}"/>
              </a:ext>
            </a:extLst>
          </p:cNvPr>
          <p:cNvSpPr>
            <a:spLocks noGrp="1" noChangeAspect="1"/>
          </p:cNvSpPr>
          <p:nvPr>
            <p:ph type="body" sz="quarter" idx="16" hasCustomPrompt="1"/>
          </p:nvPr>
        </p:nvSpPr>
        <p:spPr>
          <a:xfrm>
            <a:off x="287927" y="6218305"/>
            <a:ext cx="1540800" cy="162000"/>
          </a:xfrm>
          <a:prstGeom prst="rect">
            <a:avLst/>
          </a:pr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/>
            </a:lvl1pPr>
            <a:lvl2pPr marL="267129" indent="0">
              <a:buNone/>
              <a:defRPr/>
            </a:lvl2pPr>
          </a:lstStyle>
          <a:p>
            <a:pPr lvl="0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32811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asvg="http://schemas.microsoft.com/office/drawing/2016/SVG/main" xmlns:a16="http://schemas.microsoft.com/office/drawing/2014/main"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3793" userDrawn="1">
          <p15:clr>
            <a:srgbClr val="FBAE40"/>
          </p15:clr>
        </p15:guide>
        <p15:guide id="2" orient="horz" pos="1344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.12.2 Content - Title and 3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8719761-CF45-4FCC-BDBD-9607751FE99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12000" y="2133600"/>
            <a:ext cx="3384000" cy="38877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0977B5-0B30-3B47-B511-2D8DFF831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B4F1-BE56-4F74-9B3B-45680B2BA704}" type="datetime1">
              <a:rPr lang="sv-SE" smtClean="0"/>
              <a:t>2025-04-08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43E89A-6345-C248-9783-2EE0EAA4E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Spain Management Team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DD9978-FFE6-DA40-8239-6FF4DB767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B9EDD-1740-4E4A-8601-A7D0893F42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870C302-6050-4DB1-90EC-C732F2636C4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66763" y="1457437"/>
            <a:ext cx="10658475" cy="324000"/>
          </a:xfrm>
        </p:spPr>
        <p:txBody>
          <a:bodyPr lIns="0" tIns="0"/>
          <a:lstStyle>
            <a:lvl1pPr marL="0" indent="0">
              <a:buFontTx/>
              <a:buNone/>
              <a:defRPr sz="2000">
                <a:solidFill>
                  <a:srgbClr val="53565A"/>
                </a:solidFill>
              </a:defRPr>
            </a:lvl1pPr>
            <a:lvl2pPr marL="163513" indent="0">
              <a:buFontTx/>
              <a:buNone/>
              <a:defRPr/>
            </a:lvl2pPr>
            <a:lvl3pPr marL="339725" indent="0">
              <a:buFontTx/>
              <a:buNone/>
              <a:defRPr/>
            </a:lvl3pPr>
            <a:lvl4pPr marL="463550" indent="0">
              <a:buFontTx/>
              <a:buNone/>
              <a:defRPr/>
            </a:lvl4pPr>
            <a:lvl5pPr marL="606425" indent="0">
              <a:buFontTx/>
              <a:buNone/>
              <a:defRPr/>
            </a:lvl5pPr>
          </a:lstStyle>
          <a:p>
            <a:pPr lvl="0"/>
            <a:r>
              <a:rPr lang="en-US" dirty="0"/>
              <a:t>Insert sub headline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39CA0AD-E15C-FF0B-31DF-7DB280BC7E9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6763" y="947093"/>
            <a:ext cx="10658475" cy="493200"/>
          </a:xfrm>
        </p:spPr>
        <p:txBody>
          <a:bodyPr/>
          <a:lstStyle/>
          <a:p>
            <a:r>
              <a:rPr lang="en-US"/>
              <a:t>Insert headline</a:t>
            </a:r>
            <a:endParaRPr lang="en-US" dirty="0"/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58A3891C-D3E4-8C9D-3DCC-18DACEBB7FB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326619" y="2133600"/>
            <a:ext cx="3384000" cy="38877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135DCE7F-B0EC-BA8C-1A4E-C75AD6D2A86A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8041238" y="2133600"/>
            <a:ext cx="3384000" cy="38877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Logotype">
            <a:extLst>
              <a:ext uri="{FF2B5EF4-FFF2-40B4-BE49-F238E27FC236}">
                <a16:creationId xmlns:a16="http://schemas.microsoft.com/office/drawing/2014/main" id="{7A047DA9-8542-26BF-A476-7EB94B65B912}"/>
              </a:ext>
            </a:extLst>
          </p:cNvPr>
          <p:cNvSpPr>
            <a:spLocks noGrp="1" noChangeAspect="1"/>
          </p:cNvSpPr>
          <p:nvPr>
            <p:ph type="body" sz="quarter" idx="16" hasCustomPrompt="1"/>
          </p:nvPr>
        </p:nvSpPr>
        <p:spPr>
          <a:xfrm>
            <a:off x="287927" y="6218305"/>
            <a:ext cx="1540800" cy="162000"/>
          </a:xfrm>
          <a:prstGeom prst="rect">
            <a:avLst/>
          </a:pr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/>
            </a:lvl1pPr>
            <a:lvl2pPr marL="267129" indent="0">
              <a:buNone/>
              <a:defRPr/>
            </a:lvl2pPr>
          </a:lstStyle>
          <a:p>
            <a:pPr lvl="0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001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asvg="http://schemas.microsoft.com/office/drawing/2016/SVG/main" xmlns:a16="http://schemas.microsoft.com/office/drawing/2014/main"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3793" userDrawn="1">
          <p15:clr>
            <a:srgbClr val="FBAE40"/>
          </p15:clr>
        </p15:guide>
        <p15:guide id="2" orient="horz" pos="1344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.2 Intro – White text dark backgr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E15661-0B2E-4145-BFC7-96344832A046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F4BB9EDD-1740-4E4A-8601-A7D0893F42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3CBD83D-FC01-4B5C-B1AF-BB19331DE3D2}"/>
              </a:ext>
            </a:extLst>
          </p:cNvPr>
          <p:cNvSpPr>
            <a:spLocks/>
          </p:cNvSpPr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spcBef>
                <a:spcPts val="600"/>
              </a:spcBef>
            </a:pPr>
            <a:endParaRPr lang="en-US" sz="2000" dirty="0">
              <a:solidFill>
                <a:srgbClr val="396976"/>
              </a:solidFill>
            </a:endParaRPr>
          </a:p>
        </p:txBody>
      </p:sp>
      <p:sp>
        <p:nvSpPr>
          <p:cNvPr id="12" name="Picture Placeholder 10">
            <a:extLst>
              <a:ext uri="{FF2B5EF4-FFF2-40B4-BE49-F238E27FC236}">
                <a16:creationId xmlns:a16="http://schemas.microsoft.com/office/drawing/2014/main" id="{498F0748-BA9A-4992-B5FF-4C9A480B0F79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0" y="0"/>
            <a:ext cx="12192000" cy="6858000"/>
          </a:xfrm>
        </p:spPr>
        <p:txBody>
          <a:bodyPr tIns="2088000" anchor="t" anchorCtr="0">
            <a:normAutofit/>
          </a:bodyPr>
          <a:lstStyle>
            <a:lvl1pPr marL="0" indent="0" algn="ctr">
              <a:buFontTx/>
              <a:buNone/>
              <a:defRPr sz="800">
                <a:solidFill>
                  <a:srgbClr val="A7A8A9"/>
                </a:solidFill>
              </a:defRPr>
            </a:lvl1pPr>
          </a:lstStyle>
          <a:p>
            <a:r>
              <a:rPr lang="en-US" dirty="0"/>
              <a:t>[Add dark background picture or leave for blue]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3D2978-24B0-4C69-9731-62579EDE9044}"/>
              </a:ext>
            </a:extLst>
          </p:cNvPr>
          <p:cNvSpPr>
            <a:spLocks noGrp="1"/>
          </p:cNvSpPr>
          <p:nvPr>
            <p:ph type="dt" sz="half" idx="17"/>
          </p:nvPr>
        </p:nvSpPr>
        <p:spPr>
          <a:xfrm>
            <a:off x="5380315" y="6379143"/>
            <a:ext cx="1431370" cy="180000"/>
          </a:xfrm>
        </p:spPr>
        <p:txBody>
          <a:bodyPr lIns="0" tIns="0" rIns="0" anchor="ctr" anchorCtr="0"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fld id="{C9B95229-58F1-4932-A61C-60BA0972D283}" type="datetime1">
              <a:rPr lang="sv-SE" smtClean="0"/>
              <a:t>2025-04-08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2001672" y="2591846"/>
            <a:ext cx="8188656" cy="845214"/>
          </a:xfrm>
          <a:prstGeom prst="rect">
            <a:avLst/>
          </a:prstGeom>
        </p:spPr>
        <p:txBody>
          <a:bodyPr wrap="square" rIns="0" bIns="0" anchor="b" anchorCtr="0"/>
          <a:lstStyle>
            <a:lvl1pPr algn="ctr">
              <a:lnSpc>
                <a:spcPct val="80000"/>
              </a:lnSpc>
              <a:defRPr sz="5400" b="0" i="0" spc="317" baseline="0">
                <a:solidFill>
                  <a:schemeClr val="bg1"/>
                </a:solidFill>
                <a:latin typeface="Volvo Broad Pro Digital" panose="020B0606030202080204" pitchFamily="34" charset="0"/>
              </a:defRPr>
            </a:lvl1pPr>
          </a:lstStyle>
          <a:p>
            <a:pPr lvl="0"/>
            <a:r>
              <a:rPr lang="en-US" noProof="0" dirty="0"/>
              <a:t>Insert headline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2668587" y="3527140"/>
            <a:ext cx="6854825" cy="754236"/>
          </a:xfrm>
          <a:prstGeom prst="rect">
            <a:avLst/>
          </a:prstGeom>
        </p:spPr>
        <p:txBody>
          <a:bodyPr tIns="0">
            <a:noAutofit/>
          </a:bodyPr>
          <a:lstStyle>
            <a:lvl1pPr marL="0" indent="0" algn="ctr">
              <a:lnSpc>
                <a:spcPct val="114000"/>
              </a:lnSpc>
              <a:buFont typeface="Volvo Novum" panose="020B0503040502060204" pitchFamily="34" charset="0"/>
              <a:buNone/>
              <a:defRPr sz="2000" spc="0" baseline="0">
                <a:solidFill>
                  <a:schemeClr val="bg1"/>
                </a:solidFill>
                <a:latin typeface="+mn-lt"/>
                <a:ea typeface="Volvo Broad Pro Digital" panose="020B0606030202080204" pitchFamily="34" charset="0"/>
                <a:cs typeface="+mn-cs"/>
              </a:defRPr>
            </a:lvl1pPr>
          </a:lstStyle>
          <a:p>
            <a:pPr lvl="0"/>
            <a:r>
              <a:rPr lang="en-US" dirty="0"/>
              <a:t>Insert sub headline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E09822-E119-48C4-9E5A-1117F60A4992}"/>
              </a:ext>
            </a:extLst>
          </p:cNvPr>
          <p:cNvSpPr>
            <a:spLocks noGrp="1"/>
          </p:cNvSpPr>
          <p:nvPr>
            <p:ph type="ftr" sz="quarter" idx="23"/>
          </p:nvPr>
        </p:nvSpPr>
        <p:spPr>
          <a:xfrm>
            <a:off x="766762" y="6130859"/>
            <a:ext cx="10658475" cy="164442"/>
          </a:xfrm>
        </p:spPr>
        <p:txBody>
          <a:bodyPr anchor="ctr" anchorCtr="0"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/>
              <a:t>Spain Management Team</a:t>
            </a:r>
            <a:endParaRPr lang="en-US" dirty="0"/>
          </a:p>
        </p:txBody>
      </p:sp>
      <p:sp>
        <p:nvSpPr>
          <p:cNvPr id="10" name="Logotype">
            <a:extLst>
              <a:ext uri="{FF2B5EF4-FFF2-40B4-BE49-F238E27FC236}">
                <a16:creationId xmlns:a16="http://schemas.microsoft.com/office/drawing/2014/main" id="{EFD490B4-D84C-4512-B0E3-BC38BE39F5C7}"/>
              </a:ext>
            </a:extLst>
          </p:cNvPr>
          <p:cNvSpPr>
            <a:spLocks noGrp="1" noChangeAspect="1"/>
          </p:cNvSpPr>
          <p:nvPr>
            <p:ph type="body" sz="quarter" idx="16" hasCustomPrompt="1"/>
          </p:nvPr>
        </p:nvSpPr>
        <p:spPr>
          <a:xfrm>
            <a:off x="5485800" y="278990"/>
            <a:ext cx="1220400" cy="93600"/>
          </a:xfrm>
          <a:prstGeom prst="rect">
            <a:avLst/>
          </a:pr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/>
            </a:lvl1pPr>
            <a:lvl2pPr marL="267129" indent="0">
              <a:buNone/>
              <a:defRPr/>
            </a:lvl2pPr>
          </a:lstStyle>
          <a:p>
            <a:pPr lvl="0"/>
            <a:r>
              <a:rPr lang="en-US" dirty="0"/>
              <a:t> </a:t>
            </a:r>
          </a:p>
        </p:txBody>
      </p:sp>
      <p:sp>
        <p:nvSpPr>
          <p:cNvPr id="13" name="Entity">
            <a:extLst>
              <a:ext uri="{FF2B5EF4-FFF2-40B4-BE49-F238E27FC236}">
                <a16:creationId xmlns:a16="http://schemas.microsoft.com/office/drawing/2014/main" id="{A90D8576-36E4-4ADE-89B2-64C9C701049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060816" y="5887220"/>
            <a:ext cx="2070368" cy="216429"/>
          </a:xfrm>
          <a:prstGeom prst="rect">
            <a:avLst/>
          </a:pr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/>
            </a:lvl1pPr>
            <a:lvl2pPr marL="267129" indent="0">
              <a:buNone/>
              <a:defRPr/>
            </a:lvl2pPr>
          </a:lstStyle>
          <a:p>
            <a:pPr lvl="0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85521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asvg="http://schemas.microsoft.com/office/drawing/2016/SVG/main" xmlns:a16="http://schemas.microsoft.com/office/drawing/2014/main"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.13 Content - Light fullscreen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8D291551-702E-47BA-AC64-83FC3F9C07A9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D2248FDF-F497-4A44-ACC2-C4C934E1A98A}" type="datetime1">
              <a:rPr lang="sv-SE" smtClean="0"/>
              <a:t>2025-04-08</a:t>
            </a:fld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7AE5F9F3-CDD0-4B15-B8DB-3D3239E0D1D9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/>
              <a:t>Spain Management Team</a:t>
            </a:r>
            <a:endParaRPr lang="en-US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1927804D-D8EA-4E47-ADC3-E8D268FFFBDF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4BB9EDD-1740-4E4A-8601-A7D0893F42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FA5436DE-E10A-497F-8688-2023D41941B3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0" y="0"/>
            <a:ext cx="12192000" cy="6858000"/>
          </a:xfrm>
          <a:solidFill>
            <a:schemeClr val="bg1"/>
          </a:solidFill>
        </p:spPr>
        <p:txBody>
          <a:bodyPr tIns="288000" anchor="ctr" anchorCtr="0">
            <a:normAutofit/>
          </a:bodyPr>
          <a:lstStyle>
            <a:lvl1pPr marL="0" indent="0" algn="ctr">
              <a:buFontTx/>
              <a:buNone/>
              <a:defRPr sz="800"/>
            </a:lvl1pPr>
          </a:lstStyle>
          <a:p>
            <a:r>
              <a:rPr lang="en-US" dirty="0"/>
              <a:t> </a:t>
            </a:r>
          </a:p>
        </p:txBody>
      </p:sp>
      <p:sp>
        <p:nvSpPr>
          <p:cNvPr id="15" name="Logotype">
            <a:extLst>
              <a:ext uri="{FF2B5EF4-FFF2-40B4-BE49-F238E27FC236}">
                <a16:creationId xmlns:a16="http://schemas.microsoft.com/office/drawing/2014/main" id="{8F79D799-CE37-47DE-8CD8-97AEC0AA3951}"/>
              </a:ext>
            </a:extLst>
          </p:cNvPr>
          <p:cNvSpPr>
            <a:spLocks noGrp="1" noChangeAspect="1"/>
          </p:cNvSpPr>
          <p:nvPr>
            <p:ph type="body" sz="quarter" idx="16" hasCustomPrompt="1"/>
          </p:nvPr>
        </p:nvSpPr>
        <p:spPr>
          <a:xfrm>
            <a:off x="5485800" y="278990"/>
            <a:ext cx="1220400" cy="93600"/>
          </a:xfrm>
          <a:prstGeom prst="rect">
            <a:avLst/>
          </a:pr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/>
            </a:lvl1pPr>
            <a:lvl2pPr marL="267129" indent="0">
              <a:buNone/>
              <a:defRPr/>
            </a:lvl2pPr>
          </a:lstStyle>
          <a:p>
            <a:pPr lvl="0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32411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asvg="http://schemas.microsoft.com/office/drawing/2016/SVG/main" xmlns:a16="http://schemas.microsoft.com/office/drawing/2014/main"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.14 Content - Dark fullscreen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8D291551-702E-47BA-AC64-83FC3F9C07A9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>
                <a:solidFill>
                  <a:schemeClr val="bg1">
                    <a:alpha val="0"/>
                  </a:schemeClr>
                </a:solidFill>
              </a:defRPr>
            </a:lvl1pPr>
          </a:lstStyle>
          <a:p>
            <a:fld id="{624CFAA2-67B9-493D-9082-3CA3AB86C648}" type="datetime1">
              <a:rPr lang="sv-SE" smtClean="0"/>
              <a:t>2025-04-08</a:t>
            </a:fld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7AE5F9F3-CDD0-4B15-B8DB-3D3239E0D1D9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>
                <a:solidFill>
                  <a:schemeClr val="bg1">
                    <a:alpha val="0"/>
                  </a:schemeClr>
                </a:solidFill>
              </a:defRPr>
            </a:lvl1pPr>
          </a:lstStyle>
          <a:p>
            <a:r>
              <a:rPr lang="en-US"/>
              <a:t>Spain Management Team</a:t>
            </a:r>
            <a:endParaRPr lang="en-US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1927804D-D8EA-4E47-ADC3-E8D268FFFBDF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>
                <a:solidFill>
                  <a:schemeClr val="bg1">
                    <a:alpha val="0"/>
                  </a:schemeClr>
                </a:solidFill>
              </a:defRPr>
            </a:lvl1pPr>
          </a:lstStyle>
          <a:p>
            <a:fld id="{F4BB9EDD-1740-4E4A-8601-A7D0893F42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FA5436DE-E10A-497F-8688-2023D41941B3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0" y="0"/>
            <a:ext cx="12192000" cy="6858000"/>
          </a:xfrm>
          <a:solidFill>
            <a:srgbClr val="888B8D"/>
          </a:solidFill>
        </p:spPr>
        <p:txBody>
          <a:bodyPr tIns="288000" anchor="ctr" anchorCtr="0">
            <a:normAutofit/>
          </a:bodyPr>
          <a:lstStyle>
            <a:lvl1pPr marL="0" indent="0" algn="ctr">
              <a:buFontTx/>
              <a:buNone/>
              <a:defRPr sz="800"/>
            </a:lvl1pPr>
          </a:lstStyle>
          <a:p>
            <a:r>
              <a:rPr lang="en-US" dirty="0"/>
              <a:t> </a:t>
            </a:r>
          </a:p>
        </p:txBody>
      </p:sp>
      <p:sp>
        <p:nvSpPr>
          <p:cNvPr id="15" name="Logotype">
            <a:extLst>
              <a:ext uri="{FF2B5EF4-FFF2-40B4-BE49-F238E27FC236}">
                <a16:creationId xmlns:a16="http://schemas.microsoft.com/office/drawing/2014/main" id="{8F79D799-CE37-47DE-8CD8-97AEC0AA3951}"/>
              </a:ext>
            </a:extLst>
          </p:cNvPr>
          <p:cNvSpPr>
            <a:spLocks noGrp="1" noChangeAspect="1"/>
          </p:cNvSpPr>
          <p:nvPr>
            <p:ph type="body" sz="quarter" idx="16" hasCustomPrompt="1"/>
          </p:nvPr>
        </p:nvSpPr>
        <p:spPr>
          <a:xfrm>
            <a:off x="5485800" y="278990"/>
            <a:ext cx="1220400" cy="93600"/>
          </a:xfrm>
          <a:prstGeom prst="rect">
            <a:avLst/>
          </a:pr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/>
            </a:lvl1pPr>
            <a:lvl2pPr marL="267129" indent="0">
              <a:buNone/>
              <a:defRPr/>
            </a:lvl2pPr>
          </a:lstStyle>
          <a:p>
            <a:pPr lvl="0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20411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asvg="http://schemas.microsoft.com/office/drawing/2016/SVG/main" xmlns:a16="http://schemas.microsoft.com/office/drawing/2014/main"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.15 Content – Fullscreen fil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0977B5-0B30-3B47-B511-2D8DFF831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62EF1-105E-46B7-9936-73C04C311D07}" type="datetime1">
              <a:rPr lang="sv-SE" smtClean="0"/>
              <a:t>2025-04-08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43E89A-6345-C248-9783-2EE0EAA4E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Spain Management Team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DD9978-FFE6-DA40-8239-6FF4DB767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B9EDD-1740-4E4A-8601-A7D0893F42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Media Placeholder 7">
            <a:extLst>
              <a:ext uri="{FF2B5EF4-FFF2-40B4-BE49-F238E27FC236}">
                <a16:creationId xmlns:a16="http://schemas.microsoft.com/office/drawing/2014/main" id="{57A958D1-B83F-4A8E-B08D-F0EAC069463E}"/>
              </a:ext>
            </a:extLst>
          </p:cNvPr>
          <p:cNvSpPr>
            <a:spLocks noGrp="1"/>
          </p:cNvSpPr>
          <p:nvPr>
            <p:ph type="media" sz="quarter" idx="13" hasCustomPrompt="1"/>
          </p:nvPr>
        </p:nvSpPr>
        <p:spPr>
          <a:xfrm>
            <a:off x="0" y="0"/>
            <a:ext cx="12192000" cy="6858000"/>
          </a:xfrm>
          <a:solidFill>
            <a:schemeClr val="bg1"/>
          </a:solidFill>
        </p:spPr>
        <p:txBody>
          <a:bodyPr tIns="504000" anchor="ctr" anchorCtr="0">
            <a:normAutofit/>
          </a:bodyPr>
          <a:lstStyle>
            <a:lvl1pPr marL="0" indent="0" algn="ctr">
              <a:buFontTx/>
              <a:buNone/>
              <a:defRPr sz="1000"/>
            </a:lvl1pPr>
          </a:lstStyle>
          <a:p>
            <a:r>
              <a:rPr lang="en-US" dirty="0"/>
              <a:t>Insert film</a:t>
            </a:r>
          </a:p>
        </p:txBody>
      </p:sp>
    </p:spTree>
    <p:extLst>
      <p:ext uri="{BB962C8B-B14F-4D97-AF65-F5344CB8AC3E}">
        <p14:creationId xmlns:p14="http://schemas.microsoft.com/office/powerpoint/2010/main" val="4160486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16="http://schemas.microsoft.com/office/drawing/2014/main"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.16 Content – Fullscreen picture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0977B5-0B30-3B47-B511-2D8DFF831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411FE-2A58-4D66-A5F7-E0D86CBF540D}" type="datetime1">
              <a:rPr lang="sv-SE" smtClean="0"/>
              <a:t>2025-04-08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43E89A-6345-C248-9783-2EE0EAA4E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Spain Management Team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DD9978-FFE6-DA40-8239-6FF4DB767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B9EDD-1740-4E4A-8601-A7D0893F42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B998408D-CE75-486B-B626-6554EBEBAD9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58000"/>
          </a:xfrm>
          <a:solidFill>
            <a:schemeClr val="bg1"/>
          </a:solidFill>
        </p:spPr>
        <p:txBody>
          <a:bodyPr tIns="504000" anchor="ctr" anchorCtr="0">
            <a:normAutofit/>
          </a:bodyPr>
          <a:lstStyle>
            <a:lvl1pPr marL="0" indent="0" algn="ctr">
              <a:buFontTx/>
              <a:buNone/>
              <a:defRPr sz="1000"/>
            </a:lvl1pPr>
          </a:lstStyle>
          <a:p>
            <a:r>
              <a:rPr lang="en-US" dirty="0"/>
              <a:t>Insert picture</a:t>
            </a:r>
          </a:p>
        </p:txBody>
      </p:sp>
    </p:spTree>
    <p:extLst>
      <p:ext uri="{BB962C8B-B14F-4D97-AF65-F5344CB8AC3E}">
        <p14:creationId xmlns:p14="http://schemas.microsoft.com/office/powerpoint/2010/main" val="3097642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16="http://schemas.microsoft.com/office/drawing/2014/main"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.1 Statement - Black text and light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FA5436DE-E10A-497F-8688-2023D41941B3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0" y="0"/>
            <a:ext cx="12192000" cy="6858000"/>
          </a:xfrm>
        </p:spPr>
        <p:txBody>
          <a:bodyPr tIns="288000" anchor="ctr" anchorCtr="0">
            <a:normAutofit/>
          </a:bodyPr>
          <a:lstStyle>
            <a:lvl1pPr marL="0" indent="0" algn="ctr">
              <a:buFontTx/>
              <a:buNone/>
              <a:defRPr sz="800"/>
            </a:lvl1pPr>
          </a:lstStyle>
          <a:p>
            <a:r>
              <a:rPr lang="en-US" dirty="0"/>
              <a:t> </a:t>
            </a:r>
          </a:p>
        </p:txBody>
      </p:sp>
      <p:sp>
        <p:nvSpPr>
          <p:cNvPr id="15" name="Logotype">
            <a:extLst>
              <a:ext uri="{FF2B5EF4-FFF2-40B4-BE49-F238E27FC236}">
                <a16:creationId xmlns:a16="http://schemas.microsoft.com/office/drawing/2014/main" id="{8F79D799-CE37-47DE-8CD8-97AEC0AA3951}"/>
              </a:ext>
            </a:extLst>
          </p:cNvPr>
          <p:cNvSpPr>
            <a:spLocks noGrp="1" noChangeAspect="1"/>
          </p:cNvSpPr>
          <p:nvPr>
            <p:ph type="body" sz="quarter" idx="16" hasCustomPrompt="1"/>
          </p:nvPr>
        </p:nvSpPr>
        <p:spPr>
          <a:xfrm>
            <a:off x="5485800" y="278990"/>
            <a:ext cx="1220400" cy="93600"/>
          </a:xfrm>
          <a:prstGeom prst="rect">
            <a:avLst/>
          </a:pr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/>
            </a:lvl1pPr>
            <a:lvl2pPr marL="267129" indent="0">
              <a:buNone/>
              <a:defRPr/>
            </a:lvl2pPr>
          </a:lstStyle>
          <a:p>
            <a:pPr lvl="0"/>
            <a:r>
              <a:rPr lang="en-US" dirty="0"/>
              <a:t> 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766762" y="3107985"/>
            <a:ext cx="10658476" cy="881796"/>
          </a:xfrm>
          <a:prstGeom prst="rect">
            <a:avLst/>
          </a:prstGeom>
        </p:spPr>
        <p:txBody>
          <a:bodyPr wrap="square" rIns="0" anchor="t" anchorCtr="0"/>
          <a:lstStyle>
            <a:lvl1pPr algn="ctr">
              <a:lnSpc>
                <a:spcPct val="90000"/>
              </a:lnSpc>
              <a:defRPr sz="5400" b="0" i="0" spc="320" baseline="0">
                <a:solidFill>
                  <a:schemeClr val="tx1"/>
                </a:solidFill>
                <a:latin typeface="Volvo Broad Pro Digital" panose="020B0606030202080204" pitchFamily="34" charset="0"/>
              </a:defRPr>
            </a:lvl1pPr>
          </a:lstStyle>
          <a:p>
            <a:pPr lvl="0"/>
            <a:r>
              <a:rPr lang="en-US" noProof="0" dirty="0"/>
              <a:t>Short statement in Broad</a:t>
            </a:r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8D291551-702E-47BA-AC64-83FC3F9C07A9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37DD45F3-3883-4AD1-96B9-34CAD5828ED7}" type="datetime1">
              <a:rPr lang="sv-SE" smtClean="0"/>
              <a:t>2025-04-08</a:t>
            </a:fld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7AE5F9F3-CDD0-4B15-B8DB-3D3239E0D1D9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US"/>
              <a:t>Spain Management Team</a:t>
            </a:r>
            <a:endParaRPr lang="en-US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1927804D-D8EA-4E47-ADC3-E8D268FFFBDF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F4BB9EDD-1740-4E4A-8601-A7D0893F42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Subtitle 6">
            <a:extLst>
              <a:ext uri="{FF2B5EF4-FFF2-40B4-BE49-F238E27FC236}">
                <a16:creationId xmlns:a16="http://schemas.microsoft.com/office/drawing/2014/main" id="{D7E6AF59-ACE6-2C54-AD3B-E5BDC53ACF74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2668587" y="2228525"/>
            <a:ext cx="6854825" cy="754236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marL="0" indent="0" algn="ctr">
              <a:lnSpc>
                <a:spcPct val="114000"/>
              </a:lnSpc>
              <a:spcBef>
                <a:spcPts val="0"/>
              </a:spcBef>
              <a:buFont typeface="Volvo Novum" panose="020B0503040502060204" pitchFamily="34" charset="0"/>
              <a:buNone/>
              <a:defRPr sz="2000" spc="0" baseline="0">
                <a:latin typeface="+mn-lt"/>
                <a:ea typeface="Volvo Broad Pro Digital" panose="020B0606030202080204" pitchFamily="34" charset="0"/>
                <a:cs typeface="+mn-cs"/>
              </a:defRPr>
            </a:lvl1pPr>
          </a:lstStyle>
          <a:p>
            <a:pPr lvl="0"/>
            <a:r>
              <a:rPr lang="en-GB" noProof="0"/>
              <a:t>Optional intro text will adjust upwards to keep </a:t>
            </a:r>
            <a:br>
              <a:rPr lang="en-GB" noProof="0"/>
            </a:br>
            <a:r>
              <a:rPr lang="en-GB" noProof="0"/>
              <a:t>position to short statement below</a:t>
            </a:r>
            <a:endParaRPr lang="en-GB" noProof="0" dirty="0"/>
          </a:p>
        </p:txBody>
      </p:sp>
      <p:sp>
        <p:nvSpPr>
          <p:cNvPr id="5" name="Logotype">
            <a:extLst>
              <a:ext uri="{FF2B5EF4-FFF2-40B4-BE49-F238E27FC236}">
                <a16:creationId xmlns:a16="http://schemas.microsoft.com/office/drawing/2014/main" id="{39691756-1793-7131-E23F-545EC3ECD972}"/>
              </a:ext>
            </a:extLst>
          </p:cNvPr>
          <p:cNvSpPr>
            <a:spLocks noGrp="1" noChangeAspect="1"/>
          </p:cNvSpPr>
          <p:nvPr>
            <p:ph type="body" sz="quarter" idx="21" hasCustomPrompt="1"/>
          </p:nvPr>
        </p:nvSpPr>
        <p:spPr>
          <a:xfrm>
            <a:off x="287927" y="6218305"/>
            <a:ext cx="1540800" cy="162000"/>
          </a:xfrm>
          <a:prstGeom prst="rect">
            <a:avLst/>
          </a:pr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/>
            </a:lvl1pPr>
            <a:lvl2pPr marL="267129" indent="0">
              <a:buNone/>
              <a:defRPr/>
            </a:lvl2pPr>
          </a:lstStyle>
          <a:p>
            <a:pPr lvl="0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57988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asvg="http://schemas.microsoft.com/office/drawing/2016/SVG/main" xmlns:a16="http://schemas.microsoft.com/office/drawing/2014/main"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.2 Statement - White text and dark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FA5436DE-E10A-497F-8688-2023D41941B3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0" y="0"/>
            <a:ext cx="12192000" cy="6858000"/>
          </a:xfrm>
          <a:solidFill>
            <a:srgbClr val="888B8D"/>
          </a:solidFill>
        </p:spPr>
        <p:txBody>
          <a:bodyPr tIns="288000" anchor="ctr" anchorCtr="0">
            <a:normAutofit/>
          </a:bodyPr>
          <a:lstStyle>
            <a:lvl1pPr marL="0" indent="0" algn="ctr">
              <a:buFontTx/>
              <a:buNone/>
              <a:defRPr sz="800"/>
            </a:lvl1pPr>
          </a:lstStyle>
          <a:p>
            <a:r>
              <a:rPr lang="en-US" dirty="0"/>
              <a:t> </a:t>
            </a:r>
          </a:p>
        </p:txBody>
      </p:sp>
      <p:sp>
        <p:nvSpPr>
          <p:cNvPr id="15" name="Logotype">
            <a:extLst>
              <a:ext uri="{FF2B5EF4-FFF2-40B4-BE49-F238E27FC236}">
                <a16:creationId xmlns:a16="http://schemas.microsoft.com/office/drawing/2014/main" id="{8F79D799-CE37-47DE-8CD8-97AEC0AA3951}"/>
              </a:ext>
            </a:extLst>
          </p:cNvPr>
          <p:cNvSpPr>
            <a:spLocks noGrp="1" noChangeAspect="1"/>
          </p:cNvSpPr>
          <p:nvPr>
            <p:ph type="body" sz="quarter" idx="16" hasCustomPrompt="1"/>
          </p:nvPr>
        </p:nvSpPr>
        <p:spPr>
          <a:xfrm>
            <a:off x="5485800" y="278990"/>
            <a:ext cx="1220400" cy="93600"/>
          </a:xfrm>
          <a:prstGeom prst="rect">
            <a:avLst/>
          </a:pr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/>
            </a:lvl1pPr>
            <a:lvl2pPr marL="267129" indent="0">
              <a:buNone/>
              <a:defRPr/>
            </a:lvl2pPr>
          </a:lstStyle>
          <a:p>
            <a:pPr lvl="0"/>
            <a:r>
              <a:rPr lang="en-US" dirty="0"/>
              <a:t> 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766762" y="2870494"/>
            <a:ext cx="10658476" cy="789862"/>
          </a:xfrm>
          <a:prstGeom prst="rect">
            <a:avLst/>
          </a:prstGeom>
        </p:spPr>
        <p:txBody>
          <a:bodyPr wrap="square" rIns="0" anchor="b" anchorCtr="0"/>
          <a:lstStyle>
            <a:lvl1pPr algn="ctr">
              <a:lnSpc>
                <a:spcPct val="90000"/>
              </a:lnSpc>
              <a:defRPr sz="5400" b="0" i="0" spc="320" baseline="0">
                <a:solidFill>
                  <a:schemeClr val="bg1"/>
                </a:solidFill>
                <a:latin typeface="Volvo Broad Pro Digital" panose="020B0606030202080204" pitchFamily="34" charset="0"/>
              </a:defRPr>
            </a:lvl1pPr>
          </a:lstStyle>
          <a:p>
            <a:pPr lvl="0"/>
            <a:r>
              <a:rPr lang="en-US" noProof="0" dirty="0"/>
              <a:t>Short statement in Broad</a:t>
            </a:r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8D291551-702E-47BA-AC64-83FC3F9C07A9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E72D2A6-CA56-4BC2-B299-132FB0539D74}" type="datetime1">
              <a:rPr lang="sv-SE" smtClean="0"/>
              <a:t>2025-04-08</a:t>
            </a:fld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7AE5F9F3-CDD0-4B15-B8DB-3D3239E0D1D9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Spain Management Team</a:t>
            </a:r>
            <a:endParaRPr lang="en-US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1927804D-D8EA-4E47-ADC3-E8D268FFFBDF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BB9EDD-1740-4E4A-8601-A7D0893F42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Entity">
            <a:extLst>
              <a:ext uri="{FF2B5EF4-FFF2-40B4-BE49-F238E27FC236}">
                <a16:creationId xmlns:a16="http://schemas.microsoft.com/office/drawing/2014/main" id="{841D5C84-09AB-4740-92BE-167C1A148115}"/>
              </a:ext>
            </a:extLst>
          </p:cNvPr>
          <p:cNvSpPr>
            <a:spLocks noGrp="1" noChangeAspect="1"/>
          </p:cNvSpPr>
          <p:nvPr>
            <p:ph type="body" sz="quarter" idx="21" hasCustomPrompt="1"/>
          </p:nvPr>
        </p:nvSpPr>
        <p:spPr>
          <a:xfrm>
            <a:off x="293285" y="6218305"/>
            <a:ext cx="1540800" cy="162000"/>
          </a:xfrm>
          <a:prstGeom prst="rect">
            <a:avLst/>
          </a:pr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/>
            </a:lvl1pPr>
            <a:lvl2pPr marL="267129" indent="0">
              <a:buNone/>
              <a:defRPr/>
            </a:lvl2pPr>
          </a:lstStyle>
          <a:p>
            <a:pPr lvl="0"/>
            <a:r>
              <a:rPr lang="en-US" dirty="0"/>
              <a:t> </a:t>
            </a:r>
          </a:p>
        </p:txBody>
      </p:sp>
      <p:sp>
        <p:nvSpPr>
          <p:cNvPr id="2" name="Subtitle 6">
            <a:extLst>
              <a:ext uri="{FF2B5EF4-FFF2-40B4-BE49-F238E27FC236}">
                <a16:creationId xmlns:a16="http://schemas.microsoft.com/office/drawing/2014/main" id="{DC33072A-7FA3-93A9-0544-A528CFD7B7BF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2668587" y="3795635"/>
            <a:ext cx="6854825" cy="754236"/>
          </a:xfrm>
          <a:prstGeom prst="rect">
            <a:avLst/>
          </a:prstGeom>
        </p:spPr>
        <p:txBody>
          <a:bodyPr tIns="0">
            <a:noAutofit/>
          </a:bodyPr>
          <a:lstStyle>
            <a:lvl1pPr marL="0" indent="0" algn="ctr">
              <a:lnSpc>
                <a:spcPct val="114000"/>
              </a:lnSpc>
              <a:buFont typeface="Volvo Novum" panose="020B0503040502060204" pitchFamily="34" charset="0"/>
              <a:buNone/>
              <a:defRPr sz="2000" spc="0" baseline="0">
                <a:solidFill>
                  <a:schemeClr val="bg1"/>
                </a:solidFill>
                <a:latin typeface="+mn-lt"/>
                <a:ea typeface="Volvo Broad Pro Digital" panose="020B0606030202080204" pitchFamily="34" charset="0"/>
                <a:cs typeface="+mn-cs"/>
              </a:defRPr>
            </a:lvl1pPr>
          </a:lstStyle>
          <a:p>
            <a:pPr lvl="0"/>
            <a:r>
              <a:rPr lang="en-GB" noProof="0" dirty="0"/>
              <a:t>Optional sub header will adjust downwards to keep position to short statement above</a:t>
            </a:r>
          </a:p>
        </p:txBody>
      </p:sp>
    </p:spTree>
    <p:extLst>
      <p:ext uri="{BB962C8B-B14F-4D97-AF65-F5344CB8AC3E}">
        <p14:creationId xmlns:p14="http://schemas.microsoft.com/office/powerpoint/2010/main" val="1640708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asvg="http://schemas.microsoft.com/office/drawing/2016/SVG/main" xmlns:a16="http://schemas.microsoft.com/office/drawing/2014/main"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.1 End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8D291551-702E-47BA-AC64-83FC3F9C07A9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41F7964-63B4-4FED-BDBE-70D41AEDB219}" type="datetime1">
              <a:rPr lang="sv-SE" smtClean="0"/>
              <a:t>2025-04-08</a:t>
            </a:fld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7AE5F9F3-CDD0-4B15-B8DB-3D3239E0D1D9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Spain Management Team</a:t>
            </a:r>
            <a:endParaRPr lang="en-US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1927804D-D8EA-4E47-ADC3-E8D268FFFBDF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F4BB9EDD-1740-4E4A-8601-A7D0893F42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16A25E9-D71E-439A-91EB-DCC71868A188}"/>
              </a:ext>
            </a:extLst>
          </p:cNvPr>
          <p:cNvSpPr>
            <a:spLocks/>
          </p:cNvSpPr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spcBef>
                <a:spcPts val="600"/>
              </a:spcBef>
            </a:pPr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9BF15062-7901-4957-880B-E2F376D6DE7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55666" y="3315983"/>
            <a:ext cx="2680669" cy="205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304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asvg="http://schemas.microsoft.com/office/drawing/2016/SVG/main" xmlns:a14="http://schemas.microsoft.com/office/drawing/2010/main" xmlns:a16="http://schemas.microsoft.com/office/drawing/2014/main"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.2 End slid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8D291551-702E-47BA-AC64-83FC3F9C07A9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E8C309-941F-4E8E-A3F9-2A8DEB6F526B}" type="datetime1">
              <a:rPr lang="sv-SE" smtClean="0"/>
              <a:t>2025-04-08</a:t>
            </a:fld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7AE5F9F3-CDD0-4B15-B8DB-3D3239E0D1D9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Spain Management Team</a:t>
            </a:r>
            <a:endParaRPr lang="en-US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1927804D-D8EA-4E47-ADC3-E8D268FFFBDF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BB9EDD-1740-4E4A-8601-A7D0893F42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16A25E9-D71E-439A-91EB-DCC71868A188}"/>
              </a:ext>
            </a:extLst>
          </p:cNvPr>
          <p:cNvSpPr>
            <a:spLocks/>
          </p:cNvSpPr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spcBef>
                <a:spcPts val="600"/>
              </a:spcBef>
            </a:pPr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9BF15062-7901-4957-880B-E2F376D6DE7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4777679" y="3315983"/>
            <a:ext cx="2636642" cy="205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9211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asvg="http://schemas.microsoft.com/office/drawing/2016/SVG/main" xmlns:a14="http://schemas.microsoft.com/office/drawing/2010/main" xmlns:a16="http://schemas.microsoft.com/office/drawing/2014/main"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.3 End slide blue with tag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8D291551-702E-47BA-AC64-83FC3F9C07A9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FDD4A11C-0271-4C26-8A91-D3A1932A99EF}" type="datetime1">
              <a:rPr lang="sv-SE" smtClean="0"/>
              <a:t>2025-04-08</a:t>
            </a:fld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7AE5F9F3-CDD0-4B15-B8DB-3D3239E0D1D9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Spain Management Team</a:t>
            </a:r>
            <a:endParaRPr lang="en-US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1927804D-D8EA-4E47-ADC3-E8D268FFFBDF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F4BB9EDD-1740-4E4A-8601-A7D0893F42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16A25E9-D71E-439A-91EB-DCC71868A188}"/>
              </a:ext>
            </a:extLst>
          </p:cNvPr>
          <p:cNvSpPr>
            <a:spLocks/>
          </p:cNvSpPr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spcBef>
                <a:spcPts val="600"/>
              </a:spcBef>
            </a:pPr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9BF15062-7901-4957-880B-E2F376D6DE7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55666" y="3315983"/>
            <a:ext cx="2680669" cy="205597"/>
          </a:xfrm>
          <a:prstGeom prst="rect">
            <a:avLst/>
          </a:prstGeo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A046F7E-4018-1BAE-69FC-3C89091FEBB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66762" y="6120000"/>
            <a:ext cx="10658476" cy="278001"/>
          </a:xfrm>
        </p:spPr>
        <p:txBody>
          <a:bodyPr anchor="ctr" anchorCtr="0"/>
          <a:lstStyle>
            <a:lvl1pPr marL="0" indent="0" algn="ctr">
              <a:buFontTx/>
              <a:buNone/>
              <a:defRPr sz="1400">
                <a:solidFill>
                  <a:schemeClr val="bg1"/>
                </a:solidFill>
              </a:defRPr>
            </a:lvl1pPr>
            <a:lvl2pPr marL="182562" indent="0">
              <a:buFontTx/>
              <a:buNone/>
              <a:defRPr/>
            </a:lvl2pPr>
            <a:lvl3pPr marL="358775" indent="0">
              <a:buFontTx/>
              <a:buNone/>
              <a:defRPr/>
            </a:lvl3pPr>
            <a:lvl4pPr marL="482600" indent="0">
              <a:buFontTx/>
              <a:buNone/>
              <a:defRPr/>
            </a:lvl4pPr>
            <a:lvl5pPr marL="657225" indent="0">
              <a:buFontTx/>
              <a:buNone/>
              <a:defRPr/>
            </a:lvl5pPr>
          </a:lstStyle>
          <a:p>
            <a:pPr lvl="0"/>
            <a:r>
              <a:rPr lang="en-US"/>
              <a:t>Insert business descriptor and tagline e.g. Volvo Trucks. Driving Progress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925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asvg="http://schemas.microsoft.com/office/drawing/2016/SVG/main" xmlns:a14="http://schemas.microsoft.com/office/drawing/2010/main" xmlns:a16="http://schemas.microsoft.com/office/drawing/2014/main"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.4 End slide white with tag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8D291551-702E-47BA-AC64-83FC3F9C07A9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6D58C8-813F-4B0C-8B35-95325E97417F}" type="datetime1">
              <a:rPr lang="sv-SE" smtClean="0"/>
              <a:t>2025-04-08</a:t>
            </a:fld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7AE5F9F3-CDD0-4B15-B8DB-3D3239E0D1D9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Spain Management Team</a:t>
            </a:r>
            <a:endParaRPr lang="en-US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1927804D-D8EA-4E47-ADC3-E8D268FFFBDF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BB9EDD-1740-4E4A-8601-A7D0893F42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16A25E9-D71E-439A-91EB-DCC71868A188}"/>
              </a:ext>
            </a:extLst>
          </p:cNvPr>
          <p:cNvSpPr>
            <a:spLocks/>
          </p:cNvSpPr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spcBef>
                <a:spcPts val="600"/>
              </a:spcBef>
            </a:pPr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9BF15062-7901-4957-880B-E2F376D6DE7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4777679" y="3315983"/>
            <a:ext cx="2636642" cy="205596"/>
          </a:xfrm>
          <a:prstGeom prst="rect">
            <a:avLst/>
          </a:prstGeom>
        </p:spPr>
      </p:pic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447E4A-1FA1-CD57-6AF6-4B689E3AFCB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66762" y="6120000"/>
            <a:ext cx="10658476" cy="278001"/>
          </a:xfrm>
        </p:spPr>
        <p:txBody>
          <a:bodyPr anchor="ctr" anchorCtr="0"/>
          <a:lstStyle>
            <a:lvl1pPr marL="0" indent="0" algn="ctr">
              <a:buFontTx/>
              <a:buNone/>
              <a:defRPr sz="1400">
                <a:solidFill>
                  <a:schemeClr val="tx1"/>
                </a:solidFill>
              </a:defRPr>
            </a:lvl1pPr>
            <a:lvl2pPr marL="182562" indent="0">
              <a:buFontTx/>
              <a:buNone/>
              <a:defRPr/>
            </a:lvl2pPr>
            <a:lvl3pPr marL="358775" indent="0">
              <a:buFontTx/>
              <a:buNone/>
              <a:defRPr/>
            </a:lvl3pPr>
            <a:lvl4pPr marL="482600" indent="0">
              <a:buFontTx/>
              <a:buNone/>
              <a:defRPr/>
            </a:lvl4pPr>
            <a:lvl5pPr marL="657225" indent="0">
              <a:buFontTx/>
              <a:buNone/>
              <a:defRPr/>
            </a:lvl5pPr>
          </a:lstStyle>
          <a:p>
            <a:pPr lvl="0"/>
            <a:r>
              <a:rPr lang="en-US"/>
              <a:t>Insert business descriptor and tagline e.g. Volvo Trucks. Driving Progress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675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asvg="http://schemas.microsoft.com/office/drawing/2016/SVG/main" xmlns:a14="http://schemas.microsoft.com/office/drawing/2010/main" xmlns:a16="http://schemas.microsoft.com/office/drawing/2014/main"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.1 Chapter - Headline with light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04AE67-31E6-4B83-94BC-D89600871A4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Spain Management Team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6CFD90-A60F-4078-BB20-BB14243785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4BB9EDD-1740-4E4A-8601-A7D0893F42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5C6101-0437-4F7A-9363-4B7E6C7BE385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17C10A0F-4B7A-4CB0-A92E-0671F92313AB}" type="datetime1">
              <a:rPr lang="sv-SE" smtClean="0"/>
              <a:t>2025-04-08</a:t>
            </a:fld>
            <a:endParaRPr lang="en-US" dirty="0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380F1236-AB04-4B51-92A3-C5004390C03D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2668587" y="3600000"/>
            <a:ext cx="6854825" cy="754236"/>
          </a:xfrm>
          <a:prstGeom prst="rect">
            <a:avLst/>
          </a:prstGeom>
        </p:spPr>
        <p:txBody>
          <a:bodyPr tIns="0">
            <a:noAutofit/>
          </a:bodyPr>
          <a:lstStyle>
            <a:lvl1pPr marL="0" indent="0" algn="ctr">
              <a:lnSpc>
                <a:spcPct val="114000"/>
              </a:lnSpc>
              <a:buFont typeface="Volvo Novum" panose="020B0503040502060204" pitchFamily="34" charset="0"/>
              <a:buNone/>
              <a:defRPr sz="2000" spc="0" baseline="0">
                <a:latin typeface="+mn-lt"/>
                <a:ea typeface="Volvo Broad Pro Digital" panose="020B0606030202080204" pitchFamily="34" charset="0"/>
                <a:cs typeface="+mn-cs"/>
              </a:defRPr>
            </a:lvl1pPr>
          </a:lstStyle>
          <a:p>
            <a:pPr lvl="0"/>
            <a:r>
              <a:rPr lang="en-US" noProof="0" dirty="0"/>
              <a:t>Insert sub headline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89EA45-A61D-4DBE-8226-13D071120F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001669" y="2337420"/>
            <a:ext cx="8188657" cy="1135374"/>
          </a:xfrm>
        </p:spPr>
        <p:txBody>
          <a:bodyPr rIns="0" anchor="b" anchorCtr="0"/>
          <a:lstStyle>
            <a:lvl1pPr algn="ctr">
              <a:lnSpc>
                <a:spcPct val="113000"/>
              </a:lnSpc>
              <a:defRPr sz="3200"/>
            </a:lvl1pPr>
          </a:lstStyle>
          <a:p>
            <a:r>
              <a:rPr lang="en-US" dirty="0"/>
              <a:t>Insert headline</a:t>
            </a:r>
          </a:p>
        </p:txBody>
      </p:sp>
      <p:sp>
        <p:nvSpPr>
          <p:cNvPr id="8" name="Logotype">
            <a:extLst>
              <a:ext uri="{FF2B5EF4-FFF2-40B4-BE49-F238E27FC236}">
                <a16:creationId xmlns:a16="http://schemas.microsoft.com/office/drawing/2014/main" id="{81232A66-82D4-4B81-8D26-92D4F4FF2530}"/>
              </a:ext>
            </a:extLst>
          </p:cNvPr>
          <p:cNvSpPr>
            <a:spLocks noGrp="1" noChangeAspect="1"/>
          </p:cNvSpPr>
          <p:nvPr>
            <p:ph type="body" sz="quarter" idx="16" hasCustomPrompt="1"/>
          </p:nvPr>
        </p:nvSpPr>
        <p:spPr>
          <a:xfrm>
            <a:off x="287927" y="6218305"/>
            <a:ext cx="1540800" cy="162000"/>
          </a:xfrm>
          <a:prstGeom prst="rect">
            <a:avLst/>
          </a:pr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/>
            </a:lvl1pPr>
            <a:lvl2pPr marL="267129" indent="0">
              <a:buNone/>
              <a:defRPr/>
            </a:lvl2pPr>
          </a:lstStyle>
          <a:p>
            <a:pPr lvl="0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51068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svg="http://schemas.microsoft.com/office/drawing/2016/SVG/main" xmlns:a16="http://schemas.microsoft.com/office/drawing/2014/main"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.2 Chapter - Headline with dark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04AE67-31E6-4B83-94BC-D89600871A4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Spain Management Team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6CFD90-A60F-4078-BB20-BB14243785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BB9EDD-1740-4E4A-8601-A7D0893F42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5C6101-0437-4F7A-9363-4B7E6C7BE385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C7B716F-9050-4264-896E-65BE41786EFC}" type="datetime1">
              <a:rPr lang="sv-SE" smtClean="0"/>
              <a:t>2025-04-08</a:t>
            </a:fld>
            <a:endParaRPr lang="en-US" dirty="0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380F1236-AB04-4B51-92A3-C5004390C03D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2668587" y="3600000"/>
            <a:ext cx="6854825" cy="754236"/>
          </a:xfrm>
          <a:prstGeom prst="rect">
            <a:avLst/>
          </a:prstGeom>
        </p:spPr>
        <p:txBody>
          <a:bodyPr tIns="0">
            <a:noAutofit/>
          </a:bodyPr>
          <a:lstStyle>
            <a:lvl1pPr marL="0" indent="0" algn="ctr">
              <a:lnSpc>
                <a:spcPct val="114000"/>
              </a:lnSpc>
              <a:buFont typeface="Volvo Novum" panose="020B0503040502060204" pitchFamily="34" charset="0"/>
              <a:buNone/>
              <a:defRPr sz="2000" spc="0" baseline="0">
                <a:solidFill>
                  <a:schemeClr val="bg1"/>
                </a:solidFill>
                <a:latin typeface="+mn-lt"/>
                <a:ea typeface="Volvo Broad Pro Digital" panose="020B0606030202080204" pitchFamily="34" charset="0"/>
                <a:cs typeface="+mn-cs"/>
              </a:defRPr>
            </a:lvl1pPr>
          </a:lstStyle>
          <a:p>
            <a:pPr lvl="0"/>
            <a:r>
              <a:rPr lang="en-US" noProof="0" dirty="0"/>
              <a:t>Insert sub headline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89EA45-A61D-4DBE-8226-13D071120F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001669" y="2337420"/>
            <a:ext cx="8188657" cy="1135374"/>
          </a:xfrm>
        </p:spPr>
        <p:txBody>
          <a:bodyPr rIns="0" anchor="b" anchorCtr="0"/>
          <a:lstStyle>
            <a:lvl1pPr algn="ctr">
              <a:lnSpc>
                <a:spcPct val="113000"/>
              </a:lnSpc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headline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A1B19DDB-28DE-477F-A297-CD8DA8470CB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85800" y="278990"/>
            <a:ext cx="1220400" cy="93600"/>
          </a:xfrm>
          <a:prstGeom prst="rect">
            <a:avLst/>
          </a:prstGeom>
        </p:spPr>
      </p:pic>
      <p:sp>
        <p:nvSpPr>
          <p:cNvPr id="10" name="Logotype">
            <a:extLst>
              <a:ext uri="{FF2B5EF4-FFF2-40B4-BE49-F238E27FC236}">
                <a16:creationId xmlns:a16="http://schemas.microsoft.com/office/drawing/2014/main" id="{4B9937C0-739B-4C80-86D0-F72887398C6F}"/>
              </a:ext>
            </a:extLst>
          </p:cNvPr>
          <p:cNvSpPr>
            <a:spLocks noGrp="1" noChangeAspect="1"/>
          </p:cNvSpPr>
          <p:nvPr>
            <p:ph type="body" sz="quarter" idx="21" hasCustomPrompt="1"/>
          </p:nvPr>
        </p:nvSpPr>
        <p:spPr>
          <a:xfrm>
            <a:off x="287927" y="6218305"/>
            <a:ext cx="1540800" cy="162000"/>
          </a:xfrm>
          <a:prstGeom prst="rect">
            <a:avLst/>
          </a:pr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/>
            </a:lvl1pPr>
            <a:lvl2pPr marL="267129" indent="0">
              <a:buNone/>
              <a:defRPr/>
            </a:lvl2pPr>
          </a:lstStyle>
          <a:p>
            <a:pPr lvl="0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46057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svg="http://schemas.microsoft.com/office/drawing/2016/SVG/main" xmlns:a14="http://schemas.microsoft.com/office/drawing/2010/main" xmlns:a16="http://schemas.microsoft.com/office/drawing/2014/main"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.1 Content - Title and bulle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8719761-CF45-4FCC-BDBD-9607751FE99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12000" y="2133600"/>
            <a:ext cx="10813238" cy="38877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0977B5-0B30-3B47-B511-2D8DFF831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C95E6-CABA-4B31-BBAF-688F9414191C}" type="datetime1">
              <a:rPr lang="sv-SE" smtClean="0"/>
              <a:t>2025-04-08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43E89A-6345-C248-9783-2EE0EAA4E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Spain Management Team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DD9978-FFE6-DA40-8239-6FF4DB767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B9EDD-1740-4E4A-8601-A7D0893F42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870C302-6050-4DB1-90EC-C732F2636C4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66763" y="1457437"/>
            <a:ext cx="10658475" cy="324000"/>
          </a:xfrm>
        </p:spPr>
        <p:txBody>
          <a:bodyPr lIns="0" tIns="0"/>
          <a:lstStyle>
            <a:lvl1pPr marL="0" indent="0">
              <a:buFontTx/>
              <a:buNone/>
              <a:defRPr sz="2000">
                <a:solidFill>
                  <a:srgbClr val="53565A"/>
                </a:solidFill>
              </a:defRPr>
            </a:lvl1pPr>
            <a:lvl2pPr marL="163513" indent="0">
              <a:buFontTx/>
              <a:buNone/>
              <a:defRPr/>
            </a:lvl2pPr>
            <a:lvl3pPr marL="339725" indent="0">
              <a:buFontTx/>
              <a:buNone/>
              <a:defRPr/>
            </a:lvl3pPr>
            <a:lvl4pPr marL="463550" indent="0">
              <a:buFontTx/>
              <a:buNone/>
              <a:defRPr/>
            </a:lvl4pPr>
            <a:lvl5pPr marL="606425" indent="0">
              <a:buFontTx/>
              <a:buNone/>
              <a:defRPr/>
            </a:lvl5pPr>
          </a:lstStyle>
          <a:p>
            <a:pPr lvl="0"/>
            <a:r>
              <a:rPr lang="en-US" dirty="0"/>
              <a:t>Insert sub headline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39CA0AD-E15C-FF0B-31DF-7DB280BC7E9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6763" y="947093"/>
            <a:ext cx="10658475" cy="493200"/>
          </a:xfrm>
        </p:spPr>
        <p:txBody>
          <a:bodyPr/>
          <a:lstStyle/>
          <a:p>
            <a:r>
              <a:rPr lang="en-US"/>
              <a:t>Insert headline</a:t>
            </a:r>
            <a:endParaRPr lang="en-US" dirty="0"/>
          </a:p>
        </p:txBody>
      </p:sp>
      <p:sp>
        <p:nvSpPr>
          <p:cNvPr id="9" name="Logotype">
            <a:extLst>
              <a:ext uri="{FF2B5EF4-FFF2-40B4-BE49-F238E27FC236}">
                <a16:creationId xmlns:a16="http://schemas.microsoft.com/office/drawing/2014/main" id="{CE4C5427-F411-43C2-5E5C-380E0B4FB948}"/>
              </a:ext>
            </a:extLst>
          </p:cNvPr>
          <p:cNvSpPr>
            <a:spLocks noGrp="1" noChangeAspect="1"/>
          </p:cNvSpPr>
          <p:nvPr>
            <p:ph type="body" sz="quarter" idx="16" hasCustomPrompt="1"/>
          </p:nvPr>
        </p:nvSpPr>
        <p:spPr>
          <a:xfrm>
            <a:off x="287927" y="6218305"/>
            <a:ext cx="1540800" cy="162000"/>
          </a:xfrm>
          <a:prstGeom prst="rect">
            <a:avLst/>
          </a:pr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/>
            </a:lvl1pPr>
            <a:lvl2pPr marL="267129" indent="0">
              <a:buNone/>
              <a:defRPr/>
            </a:lvl2pPr>
          </a:lstStyle>
          <a:p>
            <a:pPr lvl="0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18298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asvg="http://schemas.microsoft.com/office/drawing/2016/SVG/main" xmlns:a16="http://schemas.microsoft.com/office/drawing/2014/main"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3793" userDrawn="1">
          <p15:clr>
            <a:srgbClr val="FBAE40"/>
          </p15:clr>
        </p15:guide>
        <p15:guide id="2" orient="horz" pos="1344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.2 Content - Title, bullet text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8719761-CF45-4FCC-BDBD-9607751FE99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12000" y="2133600"/>
            <a:ext cx="5484000" cy="388541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0977B5-0B30-3B47-B511-2D8DFF831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19224-E3A7-4366-A6FB-74456B680AE8}" type="datetime1">
              <a:rPr lang="sv-SE" smtClean="0"/>
              <a:t>2025-04-08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43E89A-6345-C248-9783-2EE0EAA4E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Spain Management Team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DD9978-FFE6-DA40-8239-6FF4DB767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B9EDD-1740-4E4A-8601-A7D0893F42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5625D45F-02D3-44E1-BD03-8D4E7CD63470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496838" y="1089025"/>
            <a:ext cx="4928400" cy="4929990"/>
          </a:xfrm>
          <a:solidFill>
            <a:schemeClr val="bg1">
              <a:lumMod val="95000"/>
            </a:schemeClr>
          </a:solidFill>
        </p:spPr>
        <p:txBody>
          <a:bodyPr tIns="504000" anchor="ctr" anchorCtr="0">
            <a:normAutofit/>
          </a:bodyPr>
          <a:lstStyle>
            <a:lvl1pPr marL="0" indent="0" algn="ctr">
              <a:buFontTx/>
              <a:buNone/>
              <a:defRPr sz="1000"/>
            </a:lvl1pPr>
          </a:lstStyle>
          <a:p>
            <a:r>
              <a:rPr lang="en-US" dirty="0"/>
              <a:t>Insert picture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643A2E7B-DD02-A49B-4E3D-D7C2156FBD6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6763" y="947093"/>
            <a:ext cx="5329237" cy="493200"/>
          </a:xfrm>
        </p:spPr>
        <p:txBody>
          <a:bodyPr/>
          <a:lstStyle/>
          <a:p>
            <a:r>
              <a:rPr lang="en-US"/>
              <a:t>Insert headline</a:t>
            </a:r>
            <a:endParaRPr lang="en-US" dirty="0"/>
          </a:p>
        </p:txBody>
      </p:sp>
      <p:sp>
        <p:nvSpPr>
          <p:cNvPr id="11" name="Logotype">
            <a:extLst>
              <a:ext uri="{FF2B5EF4-FFF2-40B4-BE49-F238E27FC236}">
                <a16:creationId xmlns:a16="http://schemas.microsoft.com/office/drawing/2014/main" id="{A7553F1A-57FE-A10D-EF0B-F51DC9E553B8}"/>
              </a:ext>
            </a:extLst>
          </p:cNvPr>
          <p:cNvSpPr>
            <a:spLocks noGrp="1" noChangeAspect="1"/>
          </p:cNvSpPr>
          <p:nvPr>
            <p:ph type="body" sz="quarter" idx="16" hasCustomPrompt="1"/>
          </p:nvPr>
        </p:nvSpPr>
        <p:spPr>
          <a:xfrm>
            <a:off x="287927" y="6218305"/>
            <a:ext cx="1540800" cy="162000"/>
          </a:xfrm>
          <a:prstGeom prst="rect">
            <a:avLst/>
          </a:pr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/>
            </a:lvl1pPr>
            <a:lvl2pPr marL="267129" indent="0">
              <a:buNone/>
              <a:defRPr/>
            </a:lvl2pPr>
          </a:lstStyle>
          <a:p>
            <a:pPr lvl="0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14040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asvg="http://schemas.microsoft.com/office/drawing/2016/SVG/main" xmlns:a16="http://schemas.microsoft.com/office/drawing/2014/main"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4089" userDrawn="1">
          <p15:clr>
            <a:srgbClr val="FBAE40"/>
          </p15:clr>
        </p15:guide>
        <p15:guide id="2" orient="horz" pos="3793" userDrawn="1">
          <p15:clr>
            <a:srgbClr val="FBAE40"/>
          </p15:clr>
        </p15:guide>
        <p15:guide id="3" pos="3840" userDrawn="1">
          <p15:clr>
            <a:srgbClr val="FBAE40"/>
          </p15:clr>
        </p15:guide>
        <p15:guide id="4" orient="horz" pos="1344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.3 Content – 2 column picture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5">
            <a:extLst>
              <a:ext uri="{FF2B5EF4-FFF2-40B4-BE49-F238E27FC236}">
                <a16:creationId xmlns:a16="http://schemas.microsoft.com/office/drawing/2014/main" id="{785CA666-6C70-4EFB-B252-337286966A6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766763" y="2133599"/>
            <a:ext cx="5147179" cy="2909889"/>
          </a:xfrm>
          <a:solidFill>
            <a:schemeClr val="bg1">
              <a:lumMod val="95000"/>
            </a:schemeClr>
          </a:solidFill>
        </p:spPr>
        <p:txBody>
          <a:bodyPr tIns="504000" anchor="ctr" anchorCtr="0">
            <a:normAutofit/>
          </a:bodyPr>
          <a:lstStyle>
            <a:lvl1pPr marL="0" indent="0" algn="ctr">
              <a:buFontTx/>
              <a:buNone/>
              <a:defRPr sz="1000"/>
            </a:lvl1pPr>
          </a:lstStyle>
          <a:p>
            <a:r>
              <a:rPr lang="en-US" dirty="0"/>
              <a:t>Insert picture</a:t>
            </a:r>
          </a:p>
        </p:txBody>
      </p:sp>
      <p:sp>
        <p:nvSpPr>
          <p:cNvPr id="14" name="Picture Placeholder 5">
            <a:extLst>
              <a:ext uri="{FF2B5EF4-FFF2-40B4-BE49-F238E27FC236}">
                <a16:creationId xmlns:a16="http://schemas.microsoft.com/office/drawing/2014/main" id="{813A8910-5699-4EE0-A403-9991CA89EE9C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6278059" y="2133599"/>
            <a:ext cx="5147179" cy="2909889"/>
          </a:xfrm>
          <a:solidFill>
            <a:schemeClr val="bg1">
              <a:lumMod val="95000"/>
            </a:schemeClr>
          </a:solidFill>
        </p:spPr>
        <p:txBody>
          <a:bodyPr tIns="504000" anchor="ctr" anchorCtr="0">
            <a:normAutofit/>
          </a:bodyPr>
          <a:lstStyle>
            <a:lvl1pPr marL="0" indent="0" algn="ctr">
              <a:buFontTx/>
              <a:buNone/>
              <a:defRPr sz="1000"/>
            </a:lvl1pPr>
          </a:lstStyle>
          <a:p>
            <a:r>
              <a:rPr lang="en-US" dirty="0"/>
              <a:t>Insert picture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8719761-CF45-4FCC-BDBD-9607751FE99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66762" y="5158324"/>
            <a:ext cx="5147179" cy="752583"/>
          </a:xfrm>
        </p:spPr>
        <p:txBody>
          <a:bodyPr>
            <a:noAutofit/>
          </a:bodyPr>
          <a:lstStyle>
            <a:lvl1pPr marL="0" indent="0" algn="ctr">
              <a:lnSpc>
                <a:spcPct val="114000"/>
              </a:lnSpc>
              <a:buFontTx/>
              <a:buNone/>
              <a:defRPr sz="1600"/>
            </a:lvl1pPr>
            <a:lvl2pPr marL="163513" indent="0">
              <a:buFontTx/>
              <a:buNone/>
              <a:defRPr/>
            </a:lvl2pPr>
            <a:lvl3pPr marL="339725" indent="0">
              <a:buFontTx/>
              <a:buNone/>
              <a:defRPr/>
            </a:lvl3pPr>
            <a:lvl4pPr marL="463550" indent="0">
              <a:buFontTx/>
              <a:buNone/>
              <a:defRPr/>
            </a:lvl4pPr>
            <a:lvl5pPr marL="606425" indent="0">
              <a:buFontTx/>
              <a:buNone/>
              <a:defRPr/>
            </a:lvl5pPr>
          </a:lstStyle>
          <a:p>
            <a:pPr lvl="0"/>
            <a:r>
              <a:rPr lang="en-US" dirty="0"/>
              <a:t>Insert centered text </a:t>
            </a:r>
            <a:br>
              <a:rPr lang="en-US" dirty="0"/>
            </a:br>
            <a:r>
              <a:rPr lang="en-US" dirty="0"/>
              <a:t>(max two rows)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0977B5-0B30-3B47-B511-2D8DFF831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ED3FF-D5E8-4C31-B222-B4223F48721F}" type="datetime1">
              <a:rPr lang="sv-SE" smtClean="0"/>
              <a:t>2025-04-08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43E89A-6345-C248-9783-2EE0EAA4E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Spain Management Team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DD9978-FFE6-DA40-8239-6FF4DB767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B9EDD-1740-4E4A-8601-A7D0893F42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870C302-6050-4DB1-90EC-C732F2636C4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66763" y="1457437"/>
            <a:ext cx="10658475" cy="324000"/>
          </a:xfrm>
        </p:spPr>
        <p:txBody>
          <a:bodyPr lIns="0" tIns="0"/>
          <a:lstStyle>
            <a:lvl1pPr marL="0" indent="0">
              <a:buFontTx/>
              <a:buNone/>
              <a:defRPr sz="2000">
                <a:solidFill>
                  <a:srgbClr val="53565A"/>
                </a:solidFill>
              </a:defRPr>
            </a:lvl1pPr>
            <a:lvl2pPr marL="163513" indent="0">
              <a:buFontTx/>
              <a:buNone/>
              <a:defRPr/>
            </a:lvl2pPr>
            <a:lvl3pPr marL="339725" indent="0">
              <a:buFontTx/>
              <a:buNone/>
              <a:defRPr/>
            </a:lvl3pPr>
            <a:lvl4pPr marL="463550" indent="0">
              <a:buFontTx/>
              <a:buNone/>
              <a:defRPr/>
            </a:lvl4pPr>
            <a:lvl5pPr marL="606425" indent="0">
              <a:buFontTx/>
              <a:buNone/>
              <a:defRPr/>
            </a:lvl5pPr>
          </a:lstStyle>
          <a:p>
            <a:pPr lvl="0"/>
            <a:r>
              <a:rPr lang="en-US" dirty="0"/>
              <a:t>Insert sub headline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434E44B9-8C04-47FC-8B4D-A7840BEE1D5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278059" y="5158324"/>
            <a:ext cx="5147179" cy="752583"/>
          </a:xfrm>
        </p:spPr>
        <p:txBody>
          <a:bodyPr>
            <a:noAutofit/>
          </a:bodyPr>
          <a:lstStyle>
            <a:lvl1pPr marL="0" indent="0" algn="ctr">
              <a:lnSpc>
                <a:spcPct val="114000"/>
              </a:lnSpc>
              <a:buFontTx/>
              <a:buNone/>
              <a:defRPr sz="1600"/>
            </a:lvl1pPr>
            <a:lvl2pPr marL="163513" indent="0">
              <a:buFontTx/>
              <a:buNone/>
              <a:defRPr/>
            </a:lvl2pPr>
            <a:lvl3pPr marL="339725" indent="0">
              <a:buFontTx/>
              <a:buNone/>
              <a:defRPr/>
            </a:lvl3pPr>
            <a:lvl4pPr marL="463550" indent="0">
              <a:buFontTx/>
              <a:buNone/>
              <a:defRPr/>
            </a:lvl4pPr>
            <a:lvl5pPr marL="606425" indent="0">
              <a:buFontTx/>
              <a:buNone/>
              <a:defRPr/>
            </a:lvl5pPr>
          </a:lstStyle>
          <a:p>
            <a:pPr lvl="0"/>
            <a:r>
              <a:rPr lang="en-US" dirty="0"/>
              <a:t>Insert centered text </a:t>
            </a:r>
            <a:br>
              <a:rPr lang="en-US" dirty="0"/>
            </a:br>
            <a:r>
              <a:rPr lang="en-US" dirty="0"/>
              <a:t>(max two rows)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DE884710-AB51-5DC5-1CC1-D1D73E516D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6763" y="947093"/>
            <a:ext cx="10658475" cy="493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Insert headline on maximum one line</a:t>
            </a:r>
            <a:endParaRPr lang="en-US" dirty="0"/>
          </a:p>
        </p:txBody>
      </p:sp>
      <p:sp>
        <p:nvSpPr>
          <p:cNvPr id="9" name="Logotype">
            <a:extLst>
              <a:ext uri="{FF2B5EF4-FFF2-40B4-BE49-F238E27FC236}">
                <a16:creationId xmlns:a16="http://schemas.microsoft.com/office/drawing/2014/main" id="{14F57466-F8F8-C517-917D-64A51B7FFA66}"/>
              </a:ext>
            </a:extLst>
          </p:cNvPr>
          <p:cNvSpPr>
            <a:spLocks noGrp="1" noChangeAspect="1"/>
          </p:cNvSpPr>
          <p:nvPr>
            <p:ph type="body" sz="quarter" idx="18" hasCustomPrompt="1"/>
          </p:nvPr>
        </p:nvSpPr>
        <p:spPr>
          <a:xfrm>
            <a:off x="287927" y="6218305"/>
            <a:ext cx="1540800" cy="162000"/>
          </a:xfrm>
          <a:prstGeom prst="rect">
            <a:avLst/>
          </a:pr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/>
            </a:lvl1pPr>
            <a:lvl2pPr marL="267129" indent="0">
              <a:buNone/>
              <a:defRPr/>
            </a:lvl2pPr>
          </a:lstStyle>
          <a:p>
            <a:pPr lvl="0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36478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asvg="http://schemas.microsoft.com/office/drawing/2016/SVG/main" xmlns:a16="http://schemas.microsoft.com/office/drawing/2014/main"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727" userDrawn="1">
          <p15:clr>
            <a:srgbClr val="FBAE40"/>
          </p15:clr>
        </p15:guide>
        <p15:guide id="2" pos="3953" userDrawn="1">
          <p15:clr>
            <a:srgbClr val="FBAE40"/>
          </p15:clr>
        </p15:guide>
        <p15:guide id="3" orient="horz" pos="1344" userDrawn="1">
          <p15:clr>
            <a:srgbClr val="FBAE40"/>
          </p15:clr>
        </p15:guide>
        <p15:guide id="4" orient="horz" pos="3249" userDrawn="1">
          <p15:clr>
            <a:srgbClr val="FBAE40"/>
          </p15:clr>
        </p15:guide>
        <p15:guide id="5" orient="horz" pos="3793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.4.1 Content – Content - Title, bullet text with left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CC159C85-B2DF-448E-87B5-B6A0E0763223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766763" y="2133600"/>
            <a:ext cx="6527799" cy="3671888"/>
          </a:xfrm>
          <a:solidFill>
            <a:schemeClr val="bg1">
              <a:lumMod val="95000"/>
            </a:schemeClr>
          </a:solidFill>
        </p:spPr>
        <p:txBody>
          <a:bodyPr tIns="504000" anchor="ctr" anchorCtr="0">
            <a:normAutofit/>
          </a:bodyPr>
          <a:lstStyle>
            <a:lvl1pPr marL="0" indent="0" algn="ctr">
              <a:buFontTx/>
              <a:buNone/>
              <a:defRPr sz="1000"/>
            </a:lvl1pPr>
          </a:lstStyle>
          <a:p>
            <a:r>
              <a:rPr lang="en-US" dirty="0"/>
              <a:t>Insert picture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0977B5-0B30-3B47-B511-2D8DFF831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CBB47-E2A4-438E-9D92-3D410E0F8332}" type="datetime1">
              <a:rPr lang="sv-SE" smtClean="0"/>
              <a:t>2025-04-08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43E89A-6345-C248-9783-2EE0EAA4E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Spain Management Team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DD9978-FFE6-DA40-8239-6FF4DB767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B9EDD-1740-4E4A-8601-A7D0893F42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870C302-6050-4DB1-90EC-C732F2636C4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66763" y="1457437"/>
            <a:ext cx="10658475" cy="324000"/>
          </a:xfrm>
        </p:spPr>
        <p:txBody>
          <a:bodyPr lIns="0" tIns="0"/>
          <a:lstStyle>
            <a:lvl1pPr marL="0" indent="0">
              <a:buFontTx/>
              <a:buNone/>
              <a:defRPr sz="2000">
                <a:solidFill>
                  <a:srgbClr val="53565A"/>
                </a:solidFill>
              </a:defRPr>
            </a:lvl1pPr>
            <a:lvl2pPr marL="163513" indent="0">
              <a:buFontTx/>
              <a:buNone/>
              <a:defRPr/>
            </a:lvl2pPr>
            <a:lvl3pPr marL="339725" indent="0">
              <a:buFontTx/>
              <a:buNone/>
              <a:defRPr/>
            </a:lvl3pPr>
            <a:lvl4pPr marL="463550" indent="0">
              <a:buFontTx/>
              <a:buNone/>
              <a:defRPr/>
            </a:lvl4pPr>
            <a:lvl5pPr marL="606425" indent="0">
              <a:buFontTx/>
              <a:buNone/>
              <a:defRPr/>
            </a:lvl5pPr>
          </a:lstStyle>
          <a:p>
            <a:pPr lvl="0"/>
            <a:r>
              <a:rPr lang="en-US" dirty="0"/>
              <a:t>Insert sub headline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EC274FB-7C09-5323-A204-2D6A88A835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6763" y="947093"/>
            <a:ext cx="10658475" cy="493200"/>
          </a:xfrm>
        </p:spPr>
        <p:txBody>
          <a:bodyPr/>
          <a:lstStyle/>
          <a:p>
            <a:r>
              <a:rPr lang="en-US"/>
              <a:t>Insert headline on maximum one line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8FDE158-E967-7D32-63E8-D25839B0358F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7672388" y="2133600"/>
            <a:ext cx="3752850" cy="36718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2" name="Logotype">
            <a:extLst>
              <a:ext uri="{FF2B5EF4-FFF2-40B4-BE49-F238E27FC236}">
                <a16:creationId xmlns:a16="http://schemas.microsoft.com/office/drawing/2014/main" id="{7506E647-74B4-0987-CF63-EDA5C9B9E662}"/>
              </a:ext>
            </a:extLst>
          </p:cNvPr>
          <p:cNvSpPr>
            <a:spLocks noGrp="1" noChangeAspect="1"/>
          </p:cNvSpPr>
          <p:nvPr>
            <p:ph type="body" sz="quarter" idx="16" hasCustomPrompt="1"/>
          </p:nvPr>
        </p:nvSpPr>
        <p:spPr>
          <a:xfrm>
            <a:off x="287927" y="6218305"/>
            <a:ext cx="1540800" cy="162000"/>
          </a:xfrm>
          <a:prstGeom prst="rect">
            <a:avLst/>
          </a:pr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/>
            </a:lvl1pPr>
            <a:lvl2pPr marL="267129" indent="0">
              <a:buNone/>
              <a:defRPr/>
            </a:lvl2pPr>
          </a:lstStyle>
          <a:p>
            <a:pPr lvl="0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88683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asvg="http://schemas.microsoft.com/office/drawing/2016/SVG/main" xmlns:a16="http://schemas.microsoft.com/office/drawing/2014/main"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1344" userDrawn="1">
          <p15:clr>
            <a:srgbClr val="FBAE40"/>
          </p15:clr>
        </p15:guide>
        <p15:guide id="2" orient="horz" pos="365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.4.2 Content – Content - Title, bullet text with right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FD49079-BEB7-2F3D-F372-6B2AFAEB87F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12000" y="2133600"/>
            <a:ext cx="3908168" cy="367188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CC159C85-B2DF-448E-87B5-B6A0E0763223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4897439" y="2133599"/>
            <a:ext cx="6527799" cy="3671889"/>
          </a:xfrm>
          <a:solidFill>
            <a:schemeClr val="bg1">
              <a:lumMod val="95000"/>
            </a:schemeClr>
          </a:solidFill>
        </p:spPr>
        <p:txBody>
          <a:bodyPr tIns="504000" anchor="ctr" anchorCtr="0">
            <a:normAutofit/>
          </a:bodyPr>
          <a:lstStyle>
            <a:lvl1pPr marL="0" indent="0" algn="ctr">
              <a:buFontTx/>
              <a:buNone/>
              <a:defRPr sz="1000"/>
            </a:lvl1pPr>
          </a:lstStyle>
          <a:p>
            <a:r>
              <a:rPr lang="en-US" dirty="0"/>
              <a:t>Insert picture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0977B5-0B30-3B47-B511-2D8DFF831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FE999-A384-400B-BEBA-31A0F286D8DB}" type="datetime1">
              <a:rPr lang="sv-SE" smtClean="0"/>
              <a:t>2025-04-08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43E89A-6345-C248-9783-2EE0EAA4E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Spain Management Team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DD9978-FFE6-DA40-8239-6FF4DB767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B9EDD-1740-4E4A-8601-A7D0893F42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870C302-6050-4DB1-90EC-C732F2636C4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66763" y="1457437"/>
            <a:ext cx="10658475" cy="324000"/>
          </a:xfrm>
        </p:spPr>
        <p:txBody>
          <a:bodyPr lIns="0" tIns="0"/>
          <a:lstStyle>
            <a:lvl1pPr marL="0" indent="0">
              <a:buFontTx/>
              <a:buNone/>
              <a:defRPr sz="2000">
                <a:solidFill>
                  <a:srgbClr val="53565A"/>
                </a:solidFill>
              </a:defRPr>
            </a:lvl1pPr>
            <a:lvl2pPr marL="163513" indent="0">
              <a:buFontTx/>
              <a:buNone/>
              <a:defRPr/>
            </a:lvl2pPr>
            <a:lvl3pPr marL="339725" indent="0">
              <a:buFontTx/>
              <a:buNone/>
              <a:defRPr/>
            </a:lvl3pPr>
            <a:lvl4pPr marL="463550" indent="0">
              <a:buFontTx/>
              <a:buNone/>
              <a:defRPr/>
            </a:lvl4pPr>
            <a:lvl5pPr marL="606425" indent="0">
              <a:buFontTx/>
              <a:buNone/>
              <a:defRPr/>
            </a:lvl5pPr>
          </a:lstStyle>
          <a:p>
            <a:pPr lvl="0"/>
            <a:r>
              <a:rPr lang="en-US" dirty="0"/>
              <a:t>Insert sub headline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EC274FB-7C09-5323-A204-2D6A88A835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6763" y="947093"/>
            <a:ext cx="10658475" cy="493200"/>
          </a:xfrm>
        </p:spPr>
        <p:txBody>
          <a:bodyPr/>
          <a:lstStyle/>
          <a:p>
            <a:r>
              <a:rPr lang="en-US"/>
              <a:t>Insert headline on maximum one line</a:t>
            </a:r>
            <a:endParaRPr lang="en-US" dirty="0"/>
          </a:p>
        </p:txBody>
      </p:sp>
      <p:sp>
        <p:nvSpPr>
          <p:cNvPr id="12" name="Logotype">
            <a:extLst>
              <a:ext uri="{FF2B5EF4-FFF2-40B4-BE49-F238E27FC236}">
                <a16:creationId xmlns:a16="http://schemas.microsoft.com/office/drawing/2014/main" id="{B9C4CBE0-541D-DEEF-5F56-F1A2B91A8FAC}"/>
              </a:ext>
            </a:extLst>
          </p:cNvPr>
          <p:cNvSpPr>
            <a:spLocks noGrp="1" noChangeAspect="1"/>
          </p:cNvSpPr>
          <p:nvPr>
            <p:ph type="body" sz="quarter" idx="16" hasCustomPrompt="1"/>
          </p:nvPr>
        </p:nvSpPr>
        <p:spPr>
          <a:xfrm>
            <a:off x="287927" y="6218305"/>
            <a:ext cx="1540800" cy="162000"/>
          </a:xfrm>
          <a:prstGeom prst="rect">
            <a:avLst/>
          </a:pr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/>
            </a:lvl1pPr>
            <a:lvl2pPr marL="267129" indent="0">
              <a:buNone/>
              <a:defRPr/>
            </a:lvl2pPr>
          </a:lstStyle>
          <a:p>
            <a:pPr lvl="0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48297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asvg="http://schemas.microsoft.com/office/drawing/2016/SVG/main" xmlns:a16="http://schemas.microsoft.com/office/drawing/2014/main"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1344" userDrawn="1">
          <p15:clr>
            <a:srgbClr val="FBAE40"/>
          </p15:clr>
        </p15:guide>
        <p15:guide id="2" orient="horz" pos="365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image" Target="../media/image2.sv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64000">
              <a:srgbClr val="FFFFFF"/>
            </a:gs>
            <a:gs pos="55500">
              <a:srgbClr val="FFFFFF"/>
            </a:gs>
            <a:gs pos="37000">
              <a:srgbClr val="FFFFFF">
                <a:lumMod val="90000"/>
                <a:lumOff val="10000"/>
              </a:srgbClr>
            </a:gs>
            <a:gs pos="0">
              <a:srgbClr val="FFFFFF"/>
            </a:gs>
            <a:gs pos="0">
              <a:schemeClr val="accent1">
                <a:lumMod val="5000"/>
                <a:lumOff val="95000"/>
                <a:alpha val="46000"/>
              </a:schemeClr>
            </a:gs>
            <a:gs pos="74000">
              <a:srgbClr val="FFFFFF"/>
            </a:gs>
            <a:gs pos="83000">
              <a:srgbClr val="FFFFFF"/>
            </a:gs>
            <a:gs pos="100000">
              <a:srgbClr val="FFFFF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5"/>
            <a:ext cx="12192000" cy="6858000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17" dirty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766763" y="947093"/>
            <a:ext cx="10658475" cy="493200"/>
          </a:xfrm>
          <a:prstGeom prst="rect">
            <a:avLst/>
          </a:prstGeom>
        </p:spPr>
        <p:txBody>
          <a:bodyPr vert="horz" wrap="none" lIns="0" tIns="0" rIns="91440" bIns="0" rtlCol="0" anchor="t" anchorCtr="0">
            <a:noAutofit/>
          </a:bodyPr>
          <a:lstStyle/>
          <a:p>
            <a:r>
              <a:rPr lang="en-US" noProof="0" dirty="0"/>
              <a:t>Insert headline on maximum one line</a:t>
            </a:r>
          </a:p>
        </p:txBody>
      </p:sp>
      <p:sp>
        <p:nvSpPr>
          <p:cNvPr id="32" name="Rectangle 7">
            <a:extLst>
              <a:ext uri="{FF2B5EF4-FFF2-40B4-BE49-F238E27FC236}">
                <a16:creationId xmlns:a16="http://schemas.microsoft.com/office/drawing/2014/main" id="{AB8EFCD9-7921-D64B-9826-6FA460FF1C2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0038" y="6379336"/>
            <a:ext cx="8528351" cy="155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800" baseline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r>
              <a:rPr lang="en-US"/>
              <a:t>Spain Management Team</a:t>
            </a:r>
            <a:endParaRPr lang="en-US" dirty="0"/>
          </a:p>
        </p:txBody>
      </p:sp>
      <p:sp>
        <p:nvSpPr>
          <p:cNvPr id="33" name="Rectangle 8">
            <a:extLst>
              <a:ext uri="{FF2B5EF4-FFF2-40B4-BE49-F238E27FC236}">
                <a16:creationId xmlns:a16="http://schemas.microsoft.com/office/drawing/2014/main" id="{85667821-07B8-804D-BF1F-03CB20975BC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425238" y="6380367"/>
            <a:ext cx="466725" cy="15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AEAEA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800" baseline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fld id="{F4BB9EDD-1740-4E4A-8601-A7D0893F42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4" name="Rectangle 10">
            <a:extLst>
              <a:ext uri="{FF2B5EF4-FFF2-40B4-BE49-F238E27FC236}">
                <a16:creationId xmlns:a16="http://schemas.microsoft.com/office/drawing/2014/main" id="{E16D55F2-4ED8-FF4A-9717-D16E80842F4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490579" y="6380367"/>
            <a:ext cx="934659" cy="15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AEAEA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800" baseline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fld id="{1A22724F-2144-4A69-B684-2CF4C17EB940}" type="datetime1">
              <a:rPr lang="sv-SE" smtClean="0"/>
              <a:t>2025-04-08</a:t>
            </a:fld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B2C73E-6D6A-4A53-A5A9-76A2681C93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2000" y="2160000"/>
            <a:ext cx="10813238" cy="3859199"/>
          </a:xfrm>
          <a:prstGeom prst="rect">
            <a:avLst/>
          </a:prstGeom>
        </p:spPr>
        <p:txBody>
          <a:bodyPr vert="horz" lIns="144000" tIns="45720" rIns="144000" bIns="45720" rtlCol="0">
            <a:noAutofit/>
          </a:bodyPr>
          <a:lstStyle/>
          <a:p>
            <a:pPr lvl="0"/>
            <a:r>
              <a:rPr lang="en-US" dirty="0"/>
              <a:t>Click to edit master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5A8F78CA-A882-4A85-9FA4-B9AAFF110F3F}"/>
              </a:ext>
            </a:extLst>
          </p:cNvPr>
          <p:cNvPicPr>
            <a:picLocks noChangeAspect="1"/>
          </p:cNvPicPr>
          <p:nvPr userDrawn="1"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2"/>
              </a:ext>
            </a:extLst>
          </a:blip>
          <a:srcRect/>
          <a:stretch/>
        </p:blipFill>
        <p:spPr>
          <a:xfrm>
            <a:off x="5485800" y="278991"/>
            <a:ext cx="1220400" cy="9516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228D8C5-5AEE-996A-3BFD-F445113B9ADA}"/>
              </a:ext>
            </a:extLst>
          </p:cNvPr>
          <p:cNvSpPr txBox="1"/>
          <p:nvPr userDrawn="1"/>
        </p:nvSpPr>
        <p:spPr>
          <a:xfrm>
            <a:off x="85060" y="64251"/>
            <a:ext cx="2137146" cy="2361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14000"/>
              </a:lnSpc>
              <a:spcBef>
                <a:spcPts val="952"/>
              </a:spcBef>
            </a:pPr>
            <a:r>
              <a:rPr lang="en-US" sz="900">
                <a:solidFill>
                  <a:schemeClr val="bg1">
                    <a:alpha val="0"/>
                  </a:schemeClr>
                </a:solidFill>
                <a:latin typeface="Volvo Novum SemiLight" panose="020B0403040502060204" pitchFamily="34" charset="0"/>
              </a:rPr>
              <a:t>Volvo Novum semiLight</a:t>
            </a:r>
            <a:endParaRPr lang="en-US" sz="900" dirty="0">
              <a:solidFill>
                <a:schemeClr val="bg1">
                  <a:alpha val="0"/>
                </a:schemeClr>
              </a:solidFill>
              <a:latin typeface="Volvo Novum SemiLight" panose="020B040304050206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8EB5C71-051C-E84C-99C8-3C5CEDC2E009}"/>
              </a:ext>
            </a:extLst>
          </p:cNvPr>
          <p:cNvSpPr txBox="1"/>
          <p:nvPr userDrawn="1"/>
        </p:nvSpPr>
        <p:spPr>
          <a:xfrm>
            <a:off x="135352" y="-170559"/>
            <a:ext cx="870488" cy="1256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ct val="114000"/>
              </a:lnSpc>
              <a:spcBef>
                <a:spcPts val="952"/>
              </a:spcBef>
            </a:pPr>
            <a:r>
              <a:rPr lang="en-GB" sz="800" dirty="0">
                <a:solidFill>
                  <a:schemeClr val="tx1">
                    <a:alpha val="0"/>
                  </a:schemeClr>
                </a:solidFill>
                <a:latin typeface="Volvo Broad Pro" panose="02000606020000020004" pitchFamily="50" charset="0"/>
              </a:rPr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3432424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719" r:id="rId2"/>
    <p:sldLayoutId id="2147483743" r:id="rId3"/>
    <p:sldLayoutId id="2147483744" r:id="rId4"/>
    <p:sldLayoutId id="2147483694" r:id="rId5"/>
    <p:sldLayoutId id="2147483726" r:id="rId6"/>
    <p:sldLayoutId id="2147483727" r:id="rId7"/>
    <p:sldLayoutId id="2147483728" r:id="rId8"/>
    <p:sldLayoutId id="2147483747" r:id="rId9"/>
    <p:sldLayoutId id="2147483729" r:id="rId10"/>
    <p:sldLayoutId id="2147483740" r:id="rId11"/>
    <p:sldLayoutId id="2147483730" r:id="rId12"/>
    <p:sldLayoutId id="2147483722" r:id="rId13"/>
    <p:sldLayoutId id="2147483735" r:id="rId14"/>
    <p:sldLayoutId id="2147483736" r:id="rId15"/>
    <p:sldLayoutId id="2147483699" r:id="rId16"/>
    <p:sldLayoutId id="2147483737" r:id="rId17"/>
    <p:sldLayoutId id="2147483745" r:id="rId18"/>
    <p:sldLayoutId id="2147483746" r:id="rId19"/>
    <p:sldLayoutId id="2147483741" r:id="rId20"/>
    <p:sldLayoutId id="2147483742" r:id="rId21"/>
    <p:sldLayoutId id="2147483723" r:id="rId22"/>
    <p:sldLayoutId id="2147483724" r:id="rId23"/>
    <p:sldLayoutId id="2147483732" r:id="rId24"/>
    <p:sldLayoutId id="2147483734" r:id="rId25"/>
    <p:sldLayoutId id="2147483738" r:id="rId26"/>
    <p:sldLayoutId id="2147483739" r:id="rId27"/>
    <p:sldLayoutId id="2147483748" r:id="rId28"/>
    <p:sldLayoutId id="2147483749" r:id="rId29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asvg="http://schemas.microsoft.com/office/drawing/2016/SVG/main" xmlns:a14="http://schemas.microsoft.com/office/drawing/2010/main" xmlns:a16="http://schemas.microsoft.com/office/drawing/2014/main" xmlns="">
      <p:transition spd="med">
        <p:fade/>
      </p:transition>
    </mc:Fallback>
  </mc:AlternateContent>
  <p:hf hdr="0"/>
  <p:txStyles>
    <p:titleStyle>
      <a:lvl1pPr algn="l" defTabSz="967710" rtl="0" eaLnBrk="1" latinLnBrk="0" hangingPunct="1">
        <a:lnSpc>
          <a:spcPct val="100000"/>
        </a:lnSpc>
        <a:spcBef>
          <a:spcPct val="0"/>
        </a:spcBef>
        <a:buNone/>
        <a:defRPr lang="en-US" sz="3200" b="0" kern="1200" smtClean="0">
          <a:solidFill>
            <a:schemeClr val="tx1"/>
          </a:solidFill>
          <a:latin typeface="+mj-lt"/>
          <a:ea typeface="+mj-ea"/>
          <a:cs typeface="+mn-cs"/>
        </a:defRPr>
      </a:lvl1pPr>
    </p:titleStyle>
    <p:bodyStyle>
      <a:lvl1pPr marL="155575" indent="-155575" algn="l" defTabSz="967710" rtl="0" eaLnBrk="1" fontAlgn="base" latinLnBrk="0" hangingPunct="1">
        <a:lnSpc>
          <a:spcPct val="114000"/>
        </a:lnSpc>
        <a:spcBef>
          <a:spcPts val="952"/>
        </a:spcBef>
        <a:spcAft>
          <a:spcPts val="0"/>
        </a:spcAft>
        <a:buClr>
          <a:schemeClr val="accent1"/>
        </a:buClr>
        <a:buFont typeface="Arial" panose="020B0604020202020204" pitchFamily="34" charset="0"/>
        <a:buChar char="•"/>
        <a:defRPr lang="en-US" sz="1800" kern="1200" smtClean="0">
          <a:solidFill>
            <a:schemeClr val="tx1"/>
          </a:solidFill>
          <a:latin typeface="+mn-lt"/>
          <a:ea typeface="Volvo Broad Pro Digital" panose="020B0606030202080204" pitchFamily="34" charset="0"/>
          <a:cs typeface="+mn-cs"/>
        </a:defRPr>
      </a:lvl1pPr>
      <a:lvl2pPr marL="358775" indent="-176213" algn="l" defTabSz="967710" rtl="0" eaLnBrk="1" latinLnBrk="0" hangingPunct="1">
        <a:lnSpc>
          <a:spcPct val="114000"/>
        </a:lnSpc>
        <a:spcBef>
          <a:spcPts val="952"/>
        </a:spcBef>
        <a:spcAft>
          <a:spcPts val="0"/>
        </a:spcAft>
        <a:buClr>
          <a:schemeClr val="accent1"/>
        </a:buClr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Volvo Broad Pro Digital" panose="020B0606030202080204" pitchFamily="34" charset="0"/>
          <a:cs typeface="+mn-cs"/>
        </a:defRPr>
      </a:lvl2pPr>
      <a:lvl3pPr marL="488950" indent="-130175" algn="l" defTabSz="967710" rtl="0" eaLnBrk="1" fontAlgn="base" latinLnBrk="0" hangingPunct="1">
        <a:lnSpc>
          <a:spcPct val="114000"/>
        </a:lnSpc>
        <a:spcBef>
          <a:spcPts val="952"/>
        </a:spcBef>
        <a:spcAft>
          <a:spcPts val="0"/>
        </a:spcAft>
        <a:buClr>
          <a:schemeClr val="accent1"/>
        </a:buClr>
        <a:buSzPct val="90000"/>
        <a:buFont typeface="Arial" panose="020B0604020202020204" pitchFamily="34" charset="0"/>
        <a:buChar char="•"/>
        <a:defRPr lang="en-US" sz="1600" kern="1200" smtClean="0">
          <a:solidFill>
            <a:schemeClr val="tx1"/>
          </a:solidFill>
          <a:latin typeface="+mn-lt"/>
          <a:ea typeface="Volvo Broad Pro Digital" panose="020B0606030202080204" pitchFamily="34" charset="0"/>
          <a:cs typeface="+mn-cs"/>
        </a:defRPr>
      </a:lvl3pPr>
      <a:lvl4pPr marL="654050" indent="-171450" algn="l" defTabSz="967710" rtl="0" eaLnBrk="1" latinLnBrk="0" hangingPunct="1">
        <a:lnSpc>
          <a:spcPct val="114000"/>
        </a:lnSpc>
        <a:spcBef>
          <a:spcPts val="952"/>
        </a:spcBef>
        <a:spcAft>
          <a:spcPts val="0"/>
        </a:spcAft>
        <a:buClr>
          <a:schemeClr val="accent1"/>
        </a:buClr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Volvo Broad Pro Digital" panose="020B0606030202080204" pitchFamily="34" charset="0"/>
          <a:cs typeface="+mn-cs"/>
        </a:defRPr>
      </a:lvl4pPr>
      <a:lvl5pPr marL="765175" indent="-107950" algn="l" defTabSz="967710" rtl="0" eaLnBrk="1" latinLnBrk="0" hangingPunct="1">
        <a:lnSpc>
          <a:spcPct val="114000"/>
        </a:lnSpc>
        <a:spcBef>
          <a:spcPts val="952"/>
        </a:spcBef>
        <a:spcAft>
          <a:spcPts val="0"/>
        </a:spcAft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Volvo Broad Pro Digital" panose="020B0606030202080204" pitchFamily="34" charset="0"/>
          <a:cs typeface="+mn-cs"/>
        </a:defRPr>
      </a:lvl5pPr>
      <a:lvl6pPr marL="2661201" indent="-241927" algn="l" defTabSz="967710" rtl="0" eaLnBrk="1" latinLnBrk="0" hangingPunct="1">
        <a:spcBef>
          <a:spcPct val="20000"/>
        </a:spcBef>
        <a:buFont typeface="Volvo Novum" panose="020B0503040502060204" pitchFamily="34" charset="0"/>
        <a:buChar char="•"/>
        <a:defRPr sz="2117" kern="1200">
          <a:solidFill>
            <a:schemeClr val="tx1"/>
          </a:solidFill>
          <a:latin typeface="+mn-lt"/>
          <a:ea typeface="+mn-ea"/>
          <a:cs typeface="+mn-cs"/>
        </a:defRPr>
      </a:lvl6pPr>
      <a:lvl7pPr marL="3145056" indent="-241927" algn="l" defTabSz="967710" rtl="0" eaLnBrk="1" latinLnBrk="0" hangingPunct="1">
        <a:spcBef>
          <a:spcPct val="20000"/>
        </a:spcBef>
        <a:buFont typeface="Volvo Novum" panose="020B0503040502060204" pitchFamily="34" charset="0"/>
        <a:buChar char="•"/>
        <a:defRPr sz="2117" kern="1200">
          <a:solidFill>
            <a:schemeClr val="tx1"/>
          </a:solidFill>
          <a:latin typeface="+mn-lt"/>
          <a:ea typeface="+mn-ea"/>
          <a:cs typeface="+mn-cs"/>
        </a:defRPr>
      </a:lvl7pPr>
      <a:lvl8pPr marL="3628911" indent="-241927" algn="l" defTabSz="967710" rtl="0" eaLnBrk="1" latinLnBrk="0" hangingPunct="1">
        <a:spcBef>
          <a:spcPct val="20000"/>
        </a:spcBef>
        <a:buFont typeface="Volvo Novum" panose="020B0503040502060204" pitchFamily="34" charset="0"/>
        <a:buChar char="•"/>
        <a:defRPr sz="2117" kern="1200">
          <a:solidFill>
            <a:schemeClr val="tx1"/>
          </a:solidFill>
          <a:latin typeface="+mn-lt"/>
          <a:ea typeface="+mn-ea"/>
          <a:cs typeface="+mn-cs"/>
        </a:defRPr>
      </a:lvl8pPr>
      <a:lvl9pPr marL="4112765" indent="-241927" algn="l" defTabSz="967710" rtl="0" eaLnBrk="1" latinLnBrk="0" hangingPunct="1">
        <a:spcBef>
          <a:spcPct val="20000"/>
        </a:spcBef>
        <a:buFont typeface="Volvo Novum" panose="020B0503040502060204" pitchFamily="34" charset="0"/>
        <a:buChar char="•"/>
        <a:defRPr sz="211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67710" rtl="0" eaLnBrk="1" latinLnBrk="0" hangingPunct="1">
        <a:defRPr sz="1905" kern="1200">
          <a:solidFill>
            <a:schemeClr val="tx1"/>
          </a:solidFill>
          <a:latin typeface="+mn-lt"/>
          <a:ea typeface="+mn-ea"/>
          <a:cs typeface="+mn-cs"/>
        </a:defRPr>
      </a:lvl1pPr>
      <a:lvl2pPr marL="483855" algn="l" defTabSz="967710" rtl="0" eaLnBrk="1" latinLnBrk="0" hangingPunct="1">
        <a:defRPr sz="1905" kern="1200">
          <a:solidFill>
            <a:schemeClr val="tx1"/>
          </a:solidFill>
          <a:latin typeface="+mn-lt"/>
          <a:ea typeface="+mn-ea"/>
          <a:cs typeface="+mn-cs"/>
        </a:defRPr>
      </a:lvl2pPr>
      <a:lvl3pPr marL="967710" algn="l" defTabSz="967710" rtl="0" eaLnBrk="1" latinLnBrk="0" hangingPunct="1">
        <a:defRPr sz="1905" kern="1200">
          <a:solidFill>
            <a:schemeClr val="tx1"/>
          </a:solidFill>
          <a:latin typeface="+mn-lt"/>
          <a:ea typeface="+mn-ea"/>
          <a:cs typeface="+mn-cs"/>
        </a:defRPr>
      </a:lvl3pPr>
      <a:lvl4pPr marL="1451564" algn="l" defTabSz="967710" rtl="0" eaLnBrk="1" latinLnBrk="0" hangingPunct="1">
        <a:defRPr sz="1905" kern="1200">
          <a:solidFill>
            <a:schemeClr val="tx1"/>
          </a:solidFill>
          <a:latin typeface="+mn-lt"/>
          <a:ea typeface="+mn-ea"/>
          <a:cs typeface="+mn-cs"/>
        </a:defRPr>
      </a:lvl4pPr>
      <a:lvl5pPr marL="1935419" algn="l" defTabSz="967710" rtl="0" eaLnBrk="1" latinLnBrk="0" hangingPunct="1">
        <a:defRPr sz="1905" kern="1200">
          <a:solidFill>
            <a:schemeClr val="tx1"/>
          </a:solidFill>
          <a:latin typeface="+mn-lt"/>
          <a:ea typeface="+mn-ea"/>
          <a:cs typeface="+mn-cs"/>
        </a:defRPr>
      </a:lvl5pPr>
      <a:lvl6pPr marL="2419274" algn="l" defTabSz="967710" rtl="0" eaLnBrk="1" latinLnBrk="0" hangingPunct="1">
        <a:defRPr sz="1905" kern="1200">
          <a:solidFill>
            <a:schemeClr val="tx1"/>
          </a:solidFill>
          <a:latin typeface="+mn-lt"/>
          <a:ea typeface="+mn-ea"/>
          <a:cs typeface="+mn-cs"/>
        </a:defRPr>
      </a:lvl6pPr>
      <a:lvl7pPr marL="2903129" algn="l" defTabSz="967710" rtl="0" eaLnBrk="1" latinLnBrk="0" hangingPunct="1">
        <a:defRPr sz="1905" kern="1200">
          <a:solidFill>
            <a:schemeClr val="tx1"/>
          </a:solidFill>
          <a:latin typeface="+mn-lt"/>
          <a:ea typeface="+mn-ea"/>
          <a:cs typeface="+mn-cs"/>
        </a:defRPr>
      </a:lvl7pPr>
      <a:lvl8pPr marL="3386983" algn="l" defTabSz="967710" rtl="0" eaLnBrk="1" latinLnBrk="0" hangingPunct="1">
        <a:defRPr sz="1905" kern="1200">
          <a:solidFill>
            <a:schemeClr val="tx1"/>
          </a:solidFill>
          <a:latin typeface="+mn-lt"/>
          <a:ea typeface="+mn-ea"/>
          <a:cs typeface="+mn-cs"/>
        </a:defRPr>
      </a:lvl8pPr>
      <a:lvl9pPr marL="3870838" algn="l" defTabSz="967710" rtl="0" eaLnBrk="1" latinLnBrk="0" hangingPunct="1">
        <a:defRPr sz="19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107" userDrawn="1">
          <p15:clr>
            <a:srgbClr val="F26B43"/>
          </p15:clr>
        </p15:guide>
        <p15:guide id="2" pos="483" userDrawn="1">
          <p15:clr>
            <a:srgbClr val="F26B43"/>
          </p15:clr>
        </p15:guide>
        <p15:guide id="4" pos="7491" userDrawn="1">
          <p15:clr>
            <a:srgbClr val="F26B43"/>
          </p15:clr>
        </p15:guide>
        <p15:guide id="5" pos="189" userDrawn="1">
          <p15:clr>
            <a:srgbClr val="F26B43"/>
          </p15:clr>
        </p15:guide>
        <p15:guide id="6" pos="7197" userDrawn="1">
          <p15:clr>
            <a:srgbClr val="F26B43"/>
          </p15:clr>
        </p15:guide>
        <p15:guide id="7" orient="horz" pos="84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8A334DDD-C3DF-1D99-1041-ED228497D8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5271CE-EDF4-F820-9EBB-04E48FF07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54C14-AFEC-495A-93AB-67BC588E14E7}" type="datetime1">
              <a:rPr lang="sv-SE" smtClean="0"/>
              <a:t>2025-04-08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03AB638-66A9-D2F6-EAA2-EB20E4619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Spain Management Team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0F2C91E-6429-E8D6-14A0-691E6763F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B9EDD-1740-4E4A-8601-A7D0893F42E6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0615A19C-4DB2-930A-59CE-8DBB4352B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927" y="305058"/>
            <a:ext cx="10658475" cy="493200"/>
          </a:xfrm>
        </p:spPr>
        <p:txBody>
          <a:bodyPr/>
          <a:lstStyle/>
          <a:p>
            <a:r>
              <a:rPr lang="es-ES" sz="2800" dirty="0"/>
              <a:t>VFS Spain </a:t>
            </a:r>
            <a:r>
              <a:rPr lang="es-ES" sz="2800" dirty="0" err="1"/>
              <a:t>Organization</a:t>
            </a:r>
            <a:r>
              <a:rPr lang="es-ES" sz="2800" dirty="0"/>
              <a:t> 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320E39F-3CC0-DA06-5E92-A947A03EF19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s-ES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88427146-49EC-138D-75FC-E5407DBBD5E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96840181"/>
              </p:ext>
            </p:extLst>
          </p:nvPr>
        </p:nvGraphicFramePr>
        <p:xfrm>
          <a:off x="2032000" y="744142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Rectangle 15">
            <a:extLst>
              <a:ext uri="{FF2B5EF4-FFF2-40B4-BE49-F238E27FC236}">
                <a16:creationId xmlns:a16="http://schemas.microsoft.com/office/drawing/2014/main" id="{0964966D-3384-291C-32F3-0295F3D97108}"/>
              </a:ext>
            </a:extLst>
          </p:cNvPr>
          <p:cNvSpPr/>
          <p:nvPr/>
        </p:nvSpPr>
        <p:spPr>
          <a:xfrm>
            <a:off x="3759546" y="1103616"/>
            <a:ext cx="906741" cy="39329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  <a:spcBef>
                <a:spcPts val="952"/>
              </a:spcBef>
            </a:pPr>
            <a:r>
              <a:rPr lang="es-ES" sz="1600" dirty="0">
                <a:solidFill>
                  <a:schemeClr val="tx1"/>
                </a:solidFill>
              </a:rPr>
              <a:t>EA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ADDAB6F-6927-B8F4-665B-A0EFE096C0D6}"/>
              </a:ext>
            </a:extLst>
          </p:cNvPr>
          <p:cNvSpPr/>
          <p:nvPr/>
        </p:nvSpPr>
        <p:spPr>
          <a:xfrm>
            <a:off x="2696197" y="1952871"/>
            <a:ext cx="781375" cy="39329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  <a:spcBef>
                <a:spcPts val="952"/>
              </a:spcBef>
            </a:pPr>
            <a:r>
              <a:rPr lang="es-ES" sz="1200" dirty="0">
                <a:solidFill>
                  <a:schemeClr val="tx1"/>
                </a:solidFill>
              </a:rPr>
              <a:t>TM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2AFDCD7-B2A2-6C2E-72A1-F2EF8C2C2C46}"/>
              </a:ext>
            </a:extLst>
          </p:cNvPr>
          <p:cNvSpPr/>
          <p:nvPr/>
        </p:nvSpPr>
        <p:spPr>
          <a:xfrm>
            <a:off x="1852139" y="1507383"/>
            <a:ext cx="781375" cy="39329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  <a:spcBef>
                <a:spcPts val="952"/>
              </a:spcBef>
            </a:pPr>
            <a:r>
              <a:rPr lang="es-ES" sz="1200" dirty="0">
                <a:solidFill>
                  <a:schemeClr val="tx1"/>
                </a:solidFill>
              </a:rPr>
              <a:t>TM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E7FB776-AE28-7098-766C-07DB44E600A4}"/>
              </a:ext>
            </a:extLst>
          </p:cNvPr>
          <p:cNvSpPr/>
          <p:nvPr/>
        </p:nvSpPr>
        <p:spPr>
          <a:xfrm>
            <a:off x="1859259" y="1952871"/>
            <a:ext cx="781375" cy="39329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  <a:spcBef>
                <a:spcPts val="952"/>
              </a:spcBef>
            </a:pPr>
            <a:r>
              <a:rPr lang="es-ES" sz="1200" dirty="0">
                <a:solidFill>
                  <a:schemeClr val="tx1"/>
                </a:solidFill>
              </a:rPr>
              <a:t>TM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6B5C8D1D-48A8-5FD3-2880-CA377A26AADF}"/>
              </a:ext>
            </a:extLst>
          </p:cNvPr>
          <p:cNvSpPr/>
          <p:nvPr/>
        </p:nvSpPr>
        <p:spPr>
          <a:xfrm>
            <a:off x="2696197" y="1507383"/>
            <a:ext cx="781375" cy="39329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  <a:spcBef>
                <a:spcPts val="952"/>
              </a:spcBef>
            </a:pPr>
            <a:r>
              <a:rPr lang="es-ES" sz="1200" dirty="0">
                <a:solidFill>
                  <a:schemeClr val="tx1"/>
                </a:solidFill>
              </a:rPr>
              <a:t>TM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22E58DFD-4B54-A1E3-A112-23DE06F98C94}"/>
              </a:ext>
            </a:extLst>
          </p:cNvPr>
          <p:cNvSpPr/>
          <p:nvPr/>
        </p:nvSpPr>
        <p:spPr>
          <a:xfrm>
            <a:off x="1030526" y="1952871"/>
            <a:ext cx="781375" cy="39329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  <a:spcBef>
                <a:spcPts val="952"/>
              </a:spcBef>
            </a:pPr>
            <a:r>
              <a:rPr lang="es-ES" sz="1200" dirty="0">
                <a:solidFill>
                  <a:schemeClr val="tx1"/>
                </a:solidFill>
              </a:rPr>
              <a:t>Sales Desk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AE4AC4D8-2B52-150E-4A18-D477BC3917F2}"/>
              </a:ext>
            </a:extLst>
          </p:cNvPr>
          <p:cNvSpPr/>
          <p:nvPr/>
        </p:nvSpPr>
        <p:spPr>
          <a:xfrm>
            <a:off x="2770005" y="2450557"/>
            <a:ext cx="1330048" cy="4931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s-ES" sz="1200" dirty="0">
                <a:solidFill>
                  <a:schemeClr val="tx1"/>
                </a:solidFill>
              </a:rPr>
              <a:t>Team Leader</a:t>
            </a:r>
          </a:p>
          <a:p>
            <a:pPr algn="ctr">
              <a:lnSpc>
                <a:spcPct val="114000"/>
              </a:lnSpc>
            </a:pPr>
            <a:r>
              <a:rPr lang="es-ES" sz="1200" dirty="0">
                <a:solidFill>
                  <a:schemeClr val="tx1"/>
                </a:solidFill>
              </a:rPr>
              <a:t>Admon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9C2E153F-F6CB-8F77-98D3-596517C5488D}"/>
              </a:ext>
            </a:extLst>
          </p:cNvPr>
          <p:cNvSpPr/>
          <p:nvPr/>
        </p:nvSpPr>
        <p:spPr>
          <a:xfrm>
            <a:off x="2741460" y="3148016"/>
            <a:ext cx="1357888" cy="50521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s-ES" sz="1200" dirty="0">
                <a:solidFill>
                  <a:schemeClr val="tx1"/>
                </a:solidFill>
              </a:rPr>
              <a:t>Team Leader</a:t>
            </a:r>
          </a:p>
          <a:p>
            <a:pPr algn="ctr">
              <a:lnSpc>
                <a:spcPct val="114000"/>
              </a:lnSpc>
            </a:pPr>
            <a:r>
              <a:rPr lang="es-ES" sz="1200" dirty="0" err="1">
                <a:solidFill>
                  <a:schemeClr val="tx1"/>
                </a:solidFill>
              </a:rPr>
              <a:t>Contract</a:t>
            </a:r>
            <a:endParaRPr lang="es-ES" sz="1200" dirty="0">
              <a:solidFill>
                <a:schemeClr val="tx1"/>
              </a:solidFill>
            </a:endParaRP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446F109B-0F71-5413-E358-80D2B3F81335}"/>
              </a:ext>
            </a:extLst>
          </p:cNvPr>
          <p:cNvCxnSpPr>
            <a:cxnSpLocks/>
          </p:cNvCxnSpPr>
          <p:nvPr/>
        </p:nvCxnSpPr>
        <p:spPr>
          <a:xfrm>
            <a:off x="3477572" y="2050462"/>
            <a:ext cx="1123925" cy="6804"/>
          </a:xfrm>
          <a:prstGeom prst="line">
            <a:avLst/>
          </a:prstGeom>
          <a:ln w="9525">
            <a:solidFill>
              <a:srgbClr val="888B8D"/>
            </a:solidFill>
            <a:headEnd type="none" w="med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B25AD91E-2F88-0D0B-1B0B-2D2B6B1AE126}"/>
              </a:ext>
            </a:extLst>
          </p:cNvPr>
          <p:cNvCxnSpPr>
            <a:cxnSpLocks/>
          </p:cNvCxnSpPr>
          <p:nvPr/>
        </p:nvCxnSpPr>
        <p:spPr>
          <a:xfrm>
            <a:off x="4099348" y="2673010"/>
            <a:ext cx="502149" cy="0"/>
          </a:xfrm>
          <a:prstGeom prst="line">
            <a:avLst/>
          </a:prstGeom>
          <a:ln w="9525">
            <a:solidFill>
              <a:srgbClr val="888B8D"/>
            </a:solidFill>
            <a:headEnd type="none" w="med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FB85487C-D47D-19B5-5A66-58209DC45C38}"/>
              </a:ext>
            </a:extLst>
          </p:cNvPr>
          <p:cNvCxnSpPr>
            <a:cxnSpLocks/>
          </p:cNvCxnSpPr>
          <p:nvPr/>
        </p:nvCxnSpPr>
        <p:spPr>
          <a:xfrm>
            <a:off x="4100053" y="3271683"/>
            <a:ext cx="501444" cy="0"/>
          </a:xfrm>
          <a:prstGeom prst="line">
            <a:avLst/>
          </a:prstGeom>
          <a:ln w="9525">
            <a:solidFill>
              <a:srgbClr val="888B8D"/>
            </a:solidFill>
            <a:headEnd type="none" w="med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9A643953-DCF2-320C-BC2F-3382586269BF}"/>
              </a:ext>
            </a:extLst>
          </p:cNvPr>
          <p:cNvSpPr/>
          <p:nvPr/>
        </p:nvSpPr>
        <p:spPr>
          <a:xfrm>
            <a:off x="1083936" y="2476365"/>
            <a:ext cx="781375" cy="3755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  <a:spcBef>
                <a:spcPts val="952"/>
              </a:spcBef>
            </a:pPr>
            <a:r>
              <a:rPr lang="es-ES" sz="1200" dirty="0">
                <a:solidFill>
                  <a:schemeClr val="tx1"/>
                </a:solidFill>
              </a:rPr>
              <a:t>SR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37D84D52-FAEE-1D37-8D0A-9464D60F9C8F}"/>
              </a:ext>
            </a:extLst>
          </p:cNvPr>
          <p:cNvSpPr/>
          <p:nvPr/>
        </p:nvSpPr>
        <p:spPr>
          <a:xfrm>
            <a:off x="1920874" y="2476365"/>
            <a:ext cx="781375" cy="39329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  <a:spcBef>
                <a:spcPts val="952"/>
              </a:spcBef>
            </a:pPr>
            <a:r>
              <a:rPr lang="es-ES" sz="1200" dirty="0">
                <a:solidFill>
                  <a:schemeClr val="tx1"/>
                </a:solidFill>
              </a:rPr>
              <a:t>SR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01B55098-8C87-A9F4-52AE-99E57C368DCF}"/>
              </a:ext>
            </a:extLst>
          </p:cNvPr>
          <p:cNvSpPr/>
          <p:nvPr/>
        </p:nvSpPr>
        <p:spPr>
          <a:xfrm>
            <a:off x="1920874" y="3146022"/>
            <a:ext cx="781375" cy="39329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  <a:spcBef>
                <a:spcPts val="952"/>
              </a:spcBef>
            </a:pPr>
            <a:r>
              <a:rPr lang="es-ES" sz="1200" dirty="0">
                <a:solidFill>
                  <a:schemeClr val="tx1"/>
                </a:solidFill>
              </a:rPr>
              <a:t>SR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9AB12E68-CE05-4FBB-4CED-DC000BB09C9D}"/>
              </a:ext>
            </a:extLst>
          </p:cNvPr>
          <p:cNvSpPr/>
          <p:nvPr/>
        </p:nvSpPr>
        <p:spPr>
          <a:xfrm>
            <a:off x="1044176" y="3146022"/>
            <a:ext cx="781375" cy="39329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  <a:spcBef>
                <a:spcPts val="952"/>
              </a:spcBef>
            </a:pPr>
            <a:r>
              <a:rPr lang="es-ES" sz="1200" dirty="0">
                <a:solidFill>
                  <a:schemeClr val="tx1"/>
                </a:solidFill>
              </a:rPr>
              <a:t>SR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E12DBF29-4D1D-F5A4-A30D-46DA3FEECD30}"/>
              </a:ext>
            </a:extLst>
          </p:cNvPr>
          <p:cNvSpPr/>
          <p:nvPr/>
        </p:nvSpPr>
        <p:spPr>
          <a:xfrm>
            <a:off x="8187165" y="1658434"/>
            <a:ext cx="781375" cy="39329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  <a:spcBef>
                <a:spcPts val="952"/>
              </a:spcBef>
            </a:pPr>
            <a:r>
              <a:rPr lang="es-ES" sz="1200" dirty="0">
                <a:solidFill>
                  <a:schemeClr val="tx1"/>
                </a:solidFill>
              </a:rPr>
              <a:t>TM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A5625EF1-8DEE-BFF5-2B59-55BEB189429B}"/>
              </a:ext>
            </a:extLst>
          </p:cNvPr>
          <p:cNvSpPr/>
          <p:nvPr/>
        </p:nvSpPr>
        <p:spPr>
          <a:xfrm>
            <a:off x="8197688" y="2119655"/>
            <a:ext cx="781375" cy="39329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  <a:spcBef>
                <a:spcPts val="952"/>
              </a:spcBef>
            </a:pPr>
            <a:r>
              <a:rPr lang="es-ES" sz="1200" dirty="0">
                <a:solidFill>
                  <a:schemeClr val="tx1"/>
                </a:solidFill>
              </a:rPr>
              <a:t>TM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6B849D1A-0E24-DF43-DC2B-15919825B0A3}"/>
              </a:ext>
            </a:extLst>
          </p:cNvPr>
          <p:cNvSpPr/>
          <p:nvPr/>
        </p:nvSpPr>
        <p:spPr>
          <a:xfrm>
            <a:off x="9049016" y="1658434"/>
            <a:ext cx="781375" cy="39329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  <a:spcBef>
                <a:spcPts val="952"/>
              </a:spcBef>
            </a:pPr>
            <a:r>
              <a:rPr lang="es-ES" sz="1200" dirty="0">
                <a:solidFill>
                  <a:schemeClr val="tx1"/>
                </a:solidFill>
              </a:rPr>
              <a:t>TM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080BEBB1-347E-7D2E-A0AD-DF3760832C01}"/>
              </a:ext>
            </a:extLst>
          </p:cNvPr>
          <p:cNvSpPr/>
          <p:nvPr/>
        </p:nvSpPr>
        <p:spPr>
          <a:xfrm>
            <a:off x="9061057" y="2119655"/>
            <a:ext cx="781375" cy="39329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  <a:spcBef>
                <a:spcPts val="952"/>
              </a:spcBef>
            </a:pPr>
            <a:r>
              <a:rPr lang="es-ES" sz="1200" dirty="0">
                <a:solidFill>
                  <a:schemeClr val="tx1"/>
                </a:solidFill>
              </a:rPr>
              <a:t>TM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321B0310-B2DA-4593-7256-809E0507A440}"/>
              </a:ext>
            </a:extLst>
          </p:cNvPr>
          <p:cNvSpPr/>
          <p:nvPr/>
        </p:nvSpPr>
        <p:spPr>
          <a:xfrm>
            <a:off x="9955756" y="1853817"/>
            <a:ext cx="781375" cy="39329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  <a:spcBef>
                <a:spcPts val="952"/>
              </a:spcBef>
            </a:pPr>
            <a:r>
              <a:rPr lang="es-ES" sz="1200" dirty="0">
                <a:solidFill>
                  <a:schemeClr val="tx1"/>
                </a:solidFill>
              </a:rPr>
              <a:t>Sales Desk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E3E0A555-D9C7-E989-7619-AAF0A0EF71E5}"/>
              </a:ext>
            </a:extLst>
          </p:cNvPr>
          <p:cNvSpPr/>
          <p:nvPr/>
        </p:nvSpPr>
        <p:spPr>
          <a:xfrm>
            <a:off x="7954865" y="3870299"/>
            <a:ext cx="781375" cy="39329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  <a:spcBef>
                <a:spcPts val="952"/>
              </a:spcBef>
            </a:pPr>
            <a:r>
              <a:rPr lang="es-ES" sz="1200" dirty="0">
                <a:solidFill>
                  <a:schemeClr val="tx1"/>
                </a:solidFill>
              </a:rPr>
              <a:t>Legal </a:t>
            </a:r>
            <a:r>
              <a:rPr lang="es-ES" sz="1200" dirty="0" err="1">
                <a:solidFill>
                  <a:schemeClr val="tx1"/>
                </a:solidFill>
              </a:rPr>
              <a:t>Rep</a:t>
            </a:r>
            <a:endParaRPr lang="es-ES" sz="1200" dirty="0">
              <a:solidFill>
                <a:schemeClr val="tx1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A58BE55C-D469-7E5B-8843-D56D2C4CDFB7}"/>
              </a:ext>
            </a:extLst>
          </p:cNvPr>
          <p:cNvSpPr/>
          <p:nvPr/>
        </p:nvSpPr>
        <p:spPr>
          <a:xfrm>
            <a:off x="8825646" y="3870299"/>
            <a:ext cx="781375" cy="39329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  <a:spcBef>
                <a:spcPts val="952"/>
              </a:spcBef>
            </a:pPr>
            <a:r>
              <a:rPr lang="es-ES" sz="1200" dirty="0">
                <a:solidFill>
                  <a:schemeClr val="tx1"/>
                </a:solidFill>
              </a:rPr>
              <a:t>Legal </a:t>
            </a:r>
            <a:r>
              <a:rPr lang="es-ES" sz="1200" dirty="0" err="1">
                <a:solidFill>
                  <a:schemeClr val="tx1"/>
                </a:solidFill>
              </a:rPr>
              <a:t>Rep</a:t>
            </a:r>
            <a:endParaRPr lang="es-ES" sz="1200" dirty="0">
              <a:solidFill>
                <a:schemeClr val="tx1"/>
              </a:solidFill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5B5A3AF9-C036-17CC-8D7A-749DC9CA9912}"/>
              </a:ext>
            </a:extLst>
          </p:cNvPr>
          <p:cNvSpPr/>
          <p:nvPr/>
        </p:nvSpPr>
        <p:spPr>
          <a:xfrm>
            <a:off x="7931131" y="3177921"/>
            <a:ext cx="1352735" cy="4867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endParaRPr lang="es-ES" sz="1200" dirty="0">
              <a:solidFill>
                <a:schemeClr val="tx1"/>
              </a:solidFill>
            </a:endParaRPr>
          </a:p>
          <a:p>
            <a:pPr algn="ctr">
              <a:lnSpc>
                <a:spcPct val="114000"/>
              </a:lnSpc>
            </a:pPr>
            <a:r>
              <a:rPr lang="es-ES" sz="1200" dirty="0" err="1">
                <a:solidFill>
                  <a:schemeClr val="tx1"/>
                </a:solidFill>
              </a:rPr>
              <a:t>BusinessControl</a:t>
            </a:r>
            <a:r>
              <a:rPr lang="es-ES" sz="1200" dirty="0">
                <a:solidFill>
                  <a:schemeClr val="tx1"/>
                </a:solidFill>
              </a:rPr>
              <a:t> Team Leader</a:t>
            </a:r>
          </a:p>
          <a:p>
            <a:pPr algn="ctr">
              <a:lnSpc>
                <a:spcPct val="114000"/>
              </a:lnSpc>
            </a:pPr>
            <a:endParaRPr lang="es-ES" sz="1200" dirty="0">
              <a:solidFill>
                <a:schemeClr val="tx1"/>
              </a:solidFill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461F9C95-DDF1-0E9E-99C5-19CD9A80CC9E}"/>
              </a:ext>
            </a:extLst>
          </p:cNvPr>
          <p:cNvSpPr/>
          <p:nvPr/>
        </p:nvSpPr>
        <p:spPr>
          <a:xfrm>
            <a:off x="7953819" y="2595230"/>
            <a:ext cx="1330048" cy="50521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s-ES" sz="1200" dirty="0" err="1">
                <a:solidFill>
                  <a:schemeClr val="tx1"/>
                </a:solidFill>
              </a:rPr>
              <a:t>Accounting</a:t>
            </a:r>
            <a:r>
              <a:rPr lang="es-ES" sz="1200" dirty="0">
                <a:solidFill>
                  <a:schemeClr val="tx1"/>
                </a:solidFill>
              </a:rPr>
              <a:t> Manager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C646EB7C-0575-1C44-7315-6F53852FC634}"/>
              </a:ext>
            </a:extLst>
          </p:cNvPr>
          <p:cNvSpPr/>
          <p:nvPr/>
        </p:nvSpPr>
        <p:spPr>
          <a:xfrm>
            <a:off x="9347734" y="2712219"/>
            <a:ext cx="546307" cy="36196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s-ES" sz="1200" dirty="0" err="1">
                <a:solidFill>
                  <a:schemeClr val="tx1"/>
                </a:solidFill>
              </a:rPr>
              <a:t>Acc</a:t>
            </a:r>
            <a:endParaRPr lang="es-ES" sz="1200" dirty="0">
              <a:solidFill>
                <a:schemeClr val="tx1"/>
              </a:solidFill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48B4C715-4571-E87A-6E6F-8E25DE69C337}"/>
              </a:ext>
            </a:extLst>
          </p:cNvPr>
          <p:cNvSpPr/>
          <p:nvPr/>
        </p:nvSpPr>
        <p:spPr>
          <a:xfrm>
            <a:off x="10547713" y="2717868"/>
            <a:ext cx="546307" cy="354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  <a:spcBef>
                <a:spcPts val="952"/>
              </a:spcBef>
            </a:pPr>
            <a:r>
              <a:rPr lang="es-ES" sz="1200" dirty="0" err="1">
                <a:solidFill>
                  <a:schemeClr val="tx1"/>
                </a:solidFill>
              </a:rPr>
              <a:t>Acc</a:t>
            </a:r>
            <a:endParaRPr lang="es-ES" sz="1200" dirty="0">
              <a:solidFill>
                <a:schemeClr val="tx1"/>
              </a:solidFill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D6D9D7E8-DB38-57C3-8CE6-F1342F4BA7EE}"/>
              </a:ext>
            </a:extLst>
          </p:cNvPr>
          <p:cNvSpPr/>
          <p:nvPr/>
        </p:nvSpPr>
        <p:spPr>
          <a:xfrm>
            <a:off x="9951175" y="2710231"/>
            <a:ext cx="539404" cy="36196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  <a:spcBef>
                <a:spcPts val="952"/>
              </a:spcBef>
            </a:pPr>
            <a:r>
              <a:rPr lang="es-ES" sz="1200" dirty="0" err="1">
                <a:solidFill>
                  <a:schemeClr val="tx1"/>
                </a:solidFill>
              </a:rPr>
              <a:t>Acc</a:t>
            </a:r>
            <a:endParaRPr lang="es-ES" sz="1200" dirty="0">
              <a:solidFill>
                <a:schemeClr val="tx1"/>
              </a:solidFill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F7F5CC4B-0A68-C9BE-68BF-168EF1F6DD16}"/>
              </a:ext>
            </a:extLst>
          </p:cNvPr>
          <p:cNvSpPr/>
          <p:nvPr/>
        </p:nvSpPr>
        <p:spPr>
          <a:xfrm>
            <a:off x="11151154" y="2717868"/>
            <a:ext cx="546307" cy="354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  <a:spcBef>
                <a:spcPts val="952"/>
              </a:spcBef>
            </a:pPr>
            <a:r>
              <a:rPr lang="es-ES" sz="1050" dirty="0" err="1">
                <a:solidFill>
                  <a:schemeClr val="tx1"/>
                </a:solidFill>
              </a:rPr>
              <a:t>Acc</a:t>
            </a:r>
            <a:r>
              <a:rPr lang="es-ES" sz="1050" dirty="0">
                <a:solidFill>
                  <a:schemeClr val="tx1"/>
                </a:solidFill>
              </a:rPr>
              <a:t>&amp; AML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10197485-4603-28D2-3254-DFA3D565843A}"/>
              </a:ext>
            </a:extLst>
          </p:cNvPr>
          <p:cNvSpPr/>
          <p:nvPr/>
        </p:nvSpPr>
        <p:spPr>
          <a:xfrm>
            <a:off x="9339232" y="3248015"/>
            <a:ext cx="710666" cy="40521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  <a:spcBef>
                <a:spcPts val="952"/>
              </a:spcBef>
            </a:pPr>
            <a:r>
              <a:rPr lang="es-ES" sz="1200" dirty="0">
                <a:solidFill>
                  <a:schemeClr val="tx1"/>
                </a:solidFill>
              </a:rPr>
              <a:t>Fin </a:t>
            </a:r>
            <a:r>
              <a:rPr lang="es-ES" sz="1200" dirty="0" err="1">
                <a:solidFill>
                  <a:schemeClr val="tx1"/>
                </a:solidFill>
              </a:rPr>
              <a:t>Analyst</a:t>
            </a:r>
            <a:endParaRPr lang="es-ES" sz="1200" dirty="0">
              <a:solidFill>
                <a:schemeClr val="tx1"/>
              </a:solidFill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92E7EF22-CD6D-47F7-3BFC-4921253112C7}"/>
              </a:ext>
            </a:extLst>
          </p:cNvPr>
          <p:cNvSpPr/>
          <p:nvPr/>
        </p:nvSpPr>
        <p:spPr>
          <a:xfrm>
            <a:off x="3346774" y="3823899"/>
            <a:ext cx="781375" cy="39329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  <a:spcBef>
                <a:spcPts val="952"/>
              </a:spcBef>
            </a:pPr>
            <a:r>
              <a:rPr lang="es-ES" sz="1200" dirty="0" err="1">
                <a:solidFill>
                  <a:schemeClr val="tx1"/>
                </a:solidFill>
              </a:rPr>
              <a:t>Credit</a:t>
            </a:r>
            <a:r>
              <a:rPr lang="es-ES" sz="1200" dirty="0">
                <a:solidFill>
                  <a:schemeClr val="tx1"/>
                </a:solidFill>
              </a:rPr>
              <a:t> </a:t>
            </a:r>
            <a:r>
              <a:rPr lang="es-ES" sz="1200" dirty="0" err="1">
                <a:solidFill>
                  <a:schemeClr val="tx1"/>
                </a:solidFill>
              </a:rPr>
              <a:t>Analyst</a:t>
            </a:r>
            <a:endParaRPr lang="es-ES" sz="1200" dirty="0">
              <a:solidFill>
                <a:schemeClr val="tx1"/>
              </a:solidFill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6F4660F5-5B9F-59BE-87AD-58D9272F0EC3}"/>
              </a:ext>
            </a:extLst>
          </p:cNvPr>
          <p:cNvSpPr/>
          <p:nvPr/>
        </p:nvSpPr>
        <p:spPr>
          <a:xfrm>
            <a:off x="2475993" y="3833546"/>
            <a:ext cx="781375" cy="39329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  <a:spcBef>
                <a:spcPts val="952"/>
              </a:spcBef>
            </a:pPr>
            <a:r>
              <a:rPr lang="es-ES" sz="1200" dirty="0" err="1">
                <a:solidFill>
                  <a:schemeClr val="tx1"/>
                </a:solidFill>
              </a:rPr>
              <a:t>Credit</a:t>
            </a:r>
            <a:r>
              <a:rPr lang="es-ES" sz="1200" dirty="0">
                <a:solidFill>
                  <a:schemeClr val="tx1"/>
                </a:solidFill>
              </a:rPr>
              <a:t> </a:t>
            </a:r>
            <a:r>
              <a:rPr lang="es-ES" sz="1200" dirty="0" err="1">
                <a:solidFill>
                  <a:schemeClr val="tx1"/>
                </a:solidFill>
              </a:rPr>
              <a:t>Analyst</a:t>
            </a:r>
            <a:endParaRPr lang="es-ES" sz="1200" dirty="0">
              <a:solidFill>
                <a:schemeClr val="tx1"/>
              </a:solidFill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3B4B80A6-D018-68CC-39ED-4F4B31E548A4}"/>
              </a:ext>
            </a:extLst>
          </p:cNvPr>
          <p:cNvSpPr/>
          <p:nvPr/>
        </p:nvSpPr>
        <p:spPr>
          <a:xfrm>
            <a:off x="1598615" y="3823899"/>
            <a:ext cx="781375" cy="39329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  <a:spcBef>
                <a:spcPts val="952"/>
              </a:spcBef>
            </a:pPr>
            <a:r>
              <a:rPr lang="es-ES" sz="1200" dirty="0" err="1">
                <a:solidFill>
                  <a:schemeClr val="tx1"/>
                </a:solidFill>
              </a:rPr>
              <a:t>Credit</a:t>
            </a:r>
            <a:r>
              <a:rPr lang="es-ES" sz="1200" dirty="0">
                <a:solidFill>
                  <a:schemeClr val="tx1"/>
                </a:solidFill>
              </a:rPr>
              <a:t> </a:t>
            </a:r>
            <a:r>
              <a:rPr lang="es-ES" sz="1200" dirty="0" err="1">
                <a:solidFill>
                  <a:schemeClr val="tx1"/>
                </a:solidFill>
              </a:rPr>
              <a:t>Analyst</a:t>
            </a:r>
            <a:endParaRPr lang="es-ES" sz="1200" dirty="0">
              <a:solidFill>
                <a:schemeClr val="tx1"/>
              </a:solidFill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F323E199-7CE2-158E-00D2-EDA8CC24AFA9}"/>
              </a:ext>
            </a:extLst>
          </p:cNvPr>
          <p:cNvSpPr/>
          <p:nvPr/>
        </p:nvSpPr>
        <p:spPr>
          <a:xfrm>
            <a:off x="733375" y="3832002"/>
            <a:ext cx="781375" cy="39329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  <a:spcBef>
                <a:spcPts val="952"/>
              </a:spcBef>
            </a:pPr>
            <a:r>
              <a:rPr lang="es-ES" sz="1200" dirty="0" err="1">
                <a:solidFill>
                  <a:schemeClr val="tx1"/>
                </a:solidFill>
              </a:rPr>
              <a:t>Credit</a:t>
            </a:r>
            <a:r>
              <a:rPr lang="es-ES" sz="1200" dirty="0">
                <a:solidFill>
                  <a:schemeClr val="tx1"/>
                </a:solidFill>
              </a:rPr>
              <a:t> </a:t>
            </a:r>
            <a:r>
              <a:rPr lang="es-ES" sz="1200" dirty="0" err="1">
                <a:solidFill>
                  <a:schemeClr val="tx1"/>
                </a:solidFill>
              </a:rPr>
              <a:t>Analyst</a:t>
            </a:r>
            <a:endParaRPr lang="es-ES" sz="1200" dirty="0">
              <a:solidFill>
                <a:schemeClr val="tx1"/>
              </a:solidFill>
            </a:endParaRP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5CC2CDAD-5A3F-636C-FA47-05F480A1FBE4}"/>
              </a:ext>
            </a:extLst>
          </p:cNvPr>
          <p:cNvCxnSpPr/>
          <p:nvPr/>
        </p:nvCxnSpPr>
        <p:spPr>
          <a:xfrm>
            <a:off x="4128149" y="4020544"/>
            <a:ext cx="473348" cy="0"/>
          </a:xfrm>
          <a:prstGeom prst="line">
            <a:avLst/>
          </a:prstGeom>
          <a:ln w="9525">
            <a:solidFill>
              <a:srgbClr val="888B8D"/>
            </a:solidFill>
            <a:headEnd type="none" w="med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AA2DF483-A44A-D03A-D161-BA81A4DF33F8}"/>
              </a:ext>
            </a:extLst>
          </p:cNvPr>
          <p:cNvCxnSpPr/>
          <p:nvPr/>
        </p:nvCxnSpPr>
        <p:spPr>
          <a:xfrm>
            <a:off x="7605221" y="2075376"/>
            <a:ext cx="581943" cy="0"/>
          </a:xfrm>
          <a:prstGeom prst="line">
            <a:avLst/>
          </a:prstGeom>
          <a:ln w="9525">
            <a:solidFill>
              <a:srgbClr val="888B8D"/>
            </a:solidFill>
            <a:headEnd type="none" w="med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1A9C42F5-E178-8F97-4D33-E622A682D416}"/>
              </a:ext>
            </a:extLst>
          </p:cNvPr>
          <p:cNvCxnSpPr/>
          <p:nvPr/>
        </p:nvCxnSpPr>
        <p:spPr>
          <a:xfrm>
            <a:off x="7605221" y="4066944"/>
            <a:ext cx="313977" cy="0"/>
          </a:xfrm>
          <a:prstGeom prst="line">
            <a:avLst/>
          </a:prstGeom>
          <a:ln w="9525">
            <a:solidFill>
              <a:srgbClr val="888B8D"/>
            </a:solidFill>
            <a:headEnd type="none" w="med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F8AF952C-5649-F516-ABE0-D34883FCA5A9}"/>
              </a:ext>
            </a:extLst>
          </p:cNvPr>
          <p:cNvCxnSpPr/>
          <p:nvPr/>
        </p:nvCxnSpPr>
        <p:spPr>
          <a:xfrm>
            <a:off x="7605221" y="2869655"/>
            <a:ext cx="325911" cy="0"/>
          </a:xfrm>
          <a:prstGeom prst="line">
            <a:avLst/>
          </a:prstGeom>
          <a:ln w="9525">
            <a:solidFill>
              <a:srgbClr val="888B8D"/>
            </a:solidFill>
            <a:headEnd type="none" w="med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82C9634C-B6FD-E196-CC3D-08ADC4537BEB}"/>
              </a:ext>
            </a:extLst>
          </p:cNvPr>
          <p:cNvCxnSpPr/>
          <p:nvPr/>
        </p:nvCxnSpPr>
        <p:spPr>
          <a:xfrm>
            <a:off x="7605221" y="3271683"/>
            <a:ext cx="348598" cy="0"/>
          </a:xfrm>
          <a:prstGeom prst="line">
            <a:avLst/>
          </a:prstGeom>
          <a:ln w="9525">
            <a:solidFill>
              <a:srgbClr val="888B8D"/>
            </a:solidFill>
            <a:headEnd type="none" w="med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Rectangle 95">
            <a:extLst>
              <a:ext uri="{FF2B5EF4-FFF2-40B4-BE49-F238E27FC236}">
                <a16:creationId xmlns:a16="http://schemas.microsoft.com/office/drawing/2014/main" id="{42CD3DAF-3BD7-E1BB-AC47-56F1029F13EE}"/>
              </a:ext>
            </a:extLst>
          </p:cNvPr>
          <p:cNvSpPr/>
          <p:nvPr/>
        </p:nvSpPr>
        <p:spPr>
          <a:xfrm>
            <a:off x="3083910" y="5361094"/>
            <a:ext cx="1149911" cy="39329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  <a:spcBef>
                <a:spcPts val="952"/>
              </a:spcBef>
            </a:pPr>
            <a:r>
              <a:rPr lang="es-ES" sz="1200" dirty="0" err="1">
                <a:solidFill>
                  <a:schemeClr val="tx1"/>
                </a:solidFill>
              </a:rPr>
              <a:t>Collection</a:t>
            </a:r>
            <a:r>
              <a:rPr lang="es-ES" sz="1200" dirty="0">
                <a:solidFill>
                  <a:schemeClr val="tx1"/>
                </a:solidFill>
              </a:rPr>
              <a:t> </a:t>
            </a:r>
            <a:r>
              <a:rPr lang="es-ES" sz="1200" dirty="0" err="1">
                <a:solidFill>
                  <a:schemeClr val="tx1"/>
                </a:solidFill>
              </a:rPr>
              <a:t>officer</a:t>
            </a:r>
            <a:endParaRPr lang="es-ES" sz="1200" dirty="0">
              <a:solidFill>
                <a:schemeClr val="tx1"/>
              </a:solidFill>
            </a:endParaRP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CFA5EEE4-5999-03B8-6C7E-164C1E6A9FD5}"/>
              </a:ext>
            </a:extLst>
          </p:cNvPr>
          <p:cNvSpPr/>
          <p:nvPr/>
        </p:nvSpPr>
        <p:spPr>
          <a:xfrm>
            <a:off x="3083910" y="5825242"/>
            <a:ext cx="1149911" cy="39329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  <a:spcBef>
                <a:spcPts val="952"/>
              </a:spcBef>
            </a:pPr>
            <a:r>
              <a:rPr lang="es-ES" sz="1200" dirty="0" err="1">
                <a:solidFill>
                  <a:schemeClr val="tx1"/>
                </a:solidFill>
              </a:rPr>
              <a:t>Collection</a:t>
            </a:r>
            <a:r>
              <a:rPr lang="es-ES" sz="1200" dirty="0">
                <a:solidFill>
                  <a:schemeClr val="tx1"/>
                </a:solidFill>
              </a:rPr>
              <a:t> </a:t>
            </a:r>
            <a:r>
              <a:rPr lang="es-ES" sz="1200" dirty="0" err="1">
                <a:solidFill>
                  <a:schemeClr val="tx1"/>
                </a:solidFill>
              </a:rPr>
              <a:t>officer</a:t>
            </a:r>
            <a:endParaRPr lang="es-ES" sz="1200" dirty="0">
              <a:solidFill>
                <a:schemeClr val="tx1"/>
              </a:solidFill>
            </a:endParaRPr>
          </a:p>
        </p:txBody>
      </p: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7D3ADF40-C07E-1F1C-1044-02C938393344}"/>
              </a:ext>
            </a:extLst>
          </p:cNvPr>
          <p:cNvCxnSpPr/>
          <p:nvPr/>
        </p:nvCxnSpPr>
        <p:spPr>
          <a:xfrm>
            <a:off x="4702322" y="1297858"/>
            <a:ext cx="0" cy="0"/>
          </a:xfrm>
          <a:prstGeom prst="line">
            <a:avLst/>
          </a:prstGeom>
          <a:ln w="9525">
            <a:solidFill>
              <a:srgbClr val="888B8D"/>
            </a:solidFill>
            <a:headEnd type="none" w="med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6EC28377-ACB5-12A8-5758-9C96C8CA1A91}"/>
              </a:ext>
            </a:extLst>
          </p:cNvPr>
          <p:cNvCxnSpPr/>
          <p:nvPr/>
        </p:nvCxnSpPr>
        <p:spPr>
          <a:xfrm>
            <a:off x="4702322" y="1317523"/>
            <a:ext cx="725084" cy="0"/>
          </a:xfrm>
          <a:prstGeom prst="line">
            <a:avLst/>
          </a:prstGeom>
          <a:ln w="9525">
            <a:solidFill>
              <a:srgbClr val="888B8D"/>
            </a:solidFill>
            <a:headEnd type="none" w="med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4247A970-CE55-E57A-0D60-93DFADA28C2B}"/>
              </a:ext>
            </a:extLst>
          </p:cNvPr>
          <p:cNvCxnSpPr/>
          <p:nvPr/>
        </p:nvCxnSpPr>
        <p:spPr>
          <a:xfrm>
            <a:off x="4212916" y="5825242"/>
            <a:ext cx="394273" cy="0"/>
          </a:xfrm>
          <a:prstGeom prst="line">
            <a:avLst/>
          </a:prstGeom>
          <a:ln w="9525">
            <a:solidFill>
              <a:srgbClr val="888B8D"/>
            </a:solidFill>
            <a:headEnd type="none" w="med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Rectangle 104">
            <a:extLst>
              <a:ext uri="{FF2B5EF4-FFF2-40B4-BE49-F238E27FC236}">
                <a16:creationId xmlns:a16="http://schemas.microsoft.com/office/drawing/2014/main" id="{BFE638F4-EC0E-B05C-D2DA-1D926EC3F6B6}"/>
              </a:ext>
            </a:extLst>
          </p:cNvPr>
          <p:cNvSpPr/>
          <p:nvPr/>
        </p:nvSpPr>
        <p:spPr>
          <a:xfrm>
            <a:off x="1030526" y="1507383"/>
            <a:ext cx="781375" cy="39329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  <a:spcBef>
                <a:spcPts val="952"/>
              </a:spcBef>
            </a:pPr>
            <a:r>
              <a:rPr lang="es-ES" sz="1200" dirty="0">
                <a:solidFill>
                  <a:schemeClr val="tx1"/>
                </a:solidFill>
              </a:rPr>
              <a:t>TM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8E21CD12-30E3-981F-75E1-AB006F33D58F}"/>
              </a:ext>
            </a:extLst>
          </p:cNvPr>
          <p:cNvGrpSpPr/>
          <p:nvPr/>
        </p:nvGrpSpPr>
        <p:grpSpPr>
          <a:xfrm>
            <a:off x="7779520" y="5449233"/>
            <a:ext cx="1336972" cy="668486"/>
            <a:chOff x="5877369" y="4750180"/>
            <a:chExt cx="1336972" cy="668486"/>
          </a:xfrm>
          <a:scene3d>
            <a:camera prst="orthographicFront"/>
            <a:lightRig rig="flat" dir="t"/>
          </a:scene3d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D349910-20B6-A2F8-DBD9-EADC9B80F3AD}"/>
                </a:ext>
              </a:extLst>
            </p:cNvPr>
            <p:cNvSpPr/>
            <p:nvPr/>
          </p:nvSpPr>
          <p:spPr>
            <a:xfrm>
              <a:off x="5877369" y="4750180"/>
              <a:ext cx="1336972" cy="668486"/>
            </a:xfrm>
            <a:prstGeom prst="rect">
              <a:avLst/>
            </a:prstGeom>
            <a:solidFill>
              <a:srgbClr val="B8DED8"/>
            </a:solidFill>
            <a:ln>
              <a:noFill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  <a:sp3d prstMaterial="dkEdge">
              <a:bevelT w="8200" h="38100"/>
            </a:sp3d>
          </p:spPr>
          <p:style>
            <a:lnRef idx="0">
              <a:scrgbClr r="0" g="0" b="0"/>
            </a:lnRef>
            <a:fillRef idx="2">
              <a:scrgbClr r="0" g="0" b="0"/>
            </a:fillRef>
            <a:effectRef idx="1">
              <a:scrgbClr r="0" g="0" b="0"/>
            </a:effectRef>
            <a:fontRef idx="minor">
              <a:schemeClr val="dk1"/>
            </a:fontRef>
          </p:style>
          <p:txBody>
            <a:bodyPr/>
            <a:lstStyle/>
            <a:p>
              <a:endParaRPr lang="es-ES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8BF89F3A-C32A-F1A8-6E7A-624A6A68358C}"/>
                </a:ext>
              </a:extLst>
            </p:cNvPr>
            <p:cNvSpPr txBox="1"/>
            <p:nvPr/>
          </p:nvSpPr>
          <p:spPr>
            <a:xfrm>
              <a:off x="5877369" y="4750180"/>
              <a:ext cx="1336972" cy="66848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9525" tIns="9525" rIns="9525" bIns="9525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" sz="1400" kern="1200" dirty="0" err="1">
                  <a:solidFill>
                    <a:srgbClr val="000000"/>
                  </a:solidFill>
                  <a:latin typeface="Volvo Novum"/>
                  <a:ea typeface="+mn-ea"/>
                  <a:cs typeface="+mn-cs"/>
                </a:rPr>
                <a:t>Sydication</a:t>
              </a:r>
              <a:r>
                <a:rPr lang="es-ES" sz="1400" kern="1200" dirty="0">
                  <a:solidFill>
                    <a:srgbClr val="000000"/>
                  </a:solidFill>
                  <a:latin typeface="Volvo Novum"/>
                  <a:ea typeface="+mn-ea"/>
                  <a:cs typeface="+mn-cs"/>
                </a:rPr>
                <a:t> </a:t>
              </a:r>
              <a:r>
                <a:rPr lang="es-ES" sz="1400" kern="1200" dirty="0" err="1">
                  <a:solidFill>
                    <a:srgbClr val="000000"/>
                  </a:solidFill>
                  <a:latin typeface="Volvo Novum"/>
                  <a:ea typeface="+mn-ea"/>
                  <a:cs typeface="+mn-cs"/>
                </a:rPr>
                <a:t>Process</a:t>
              </a:r>
              <a:r>
                <a:rPr lang="es-ES" sz="1400" kern="1200" dirty="0">
                  <a:solidFill>
                    <a:srgbClr val="000000"/>
                  </a:solidFill>
                  <a:latin typeface="Volvo Novum"/>
                  <a:ea typeface="+mn-ea"/>
                  <a:cs typeface="+mn-cs"/>
                </a:rPr>
                <a:t> Manager</a:t>
              </a:r>
            </a:p>
          </p:txBody>
        </p:sp>
      </p:grp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5F4555E-A8E1-0C8D-7A27-0A2F0EDF3F21}"/>
              </a:ext>
            </a:extLst>
          </p:cNvPr>
          <p:cNvCxnSpPr/>
          <p:nvPr/>
        </p:nvCxnSpPr>
        <p:spPr>
          <a:xfrm>
            <a:off x="6096000" y="5825241"/>
            <a:ext cx="1638249" cy="0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6017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  <p:tag name="SELECTEDLANGUAGE" val="English US"/>
</p:tagLst>
</file>

<file path=ppt/theme/theme1.xml><?xml version="1.0" encoding="utf-8"?>
<a:theme xmlns:a="http://schemas.openxmlformats.org/drawingml/2006/main" name="Volvo Template">
  <a:themeElements>
    <a:clrScheme name="Volvo colors V3">
      <a:dk1>
        <a:srgbClr val="000000"/>
      </a:dk1>
      <a:lt1>
        <a:srgbClr val="FFFFFF"/>
      </a:lt1>
      <a:dk2>
        <a:srgbClr val="53565A"/>
      </a:dk2>
      <a:lt2>
        <a:srgbClr val="E8E5E3"/>
      </a:lt2>
      <a:accent1>
        <a:srgbClr val="202A44"/>
      </a:accent1>
      <a:accent2>
        <a:srgbClr val="A7A8A9"/>
      </a:accent2>
      <a:accent3>
        <a:srgbClr val="8DC9BF"/>
      </a:accent3>
      <a:accent4>
        <a:srgbClr val="678C96"/>
      </a:accent4>
      <a:accent5>
        <a:srgbClr val="A8D46B"/>
      </a:accent5>
      <a:accent6>
        <a:srgbClr val="53565A"/>
      </a:accent6>
      <a:hlink>
        <a:srgbClr val="396976"/>
      </a:hlink>
      <a:folHlink>
        <a:srgbClr val="96B0B6"/>
      </a:folHlink>
    </a:clrScheme>
    <a:fontScheme name="Volvo">
      <a:majorFont>
        <a:latin typeface="Volvo Novum Medium"/>
        <a:ea typeface=""/>
        <a:cs typeface=""/>
      </a:majorFont>
      <a:minorFont>
        <a:latin typeface="Volvo Nov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9050">
          <a:noFill/>
        </a:ln>
      </a:spPr>
      <a:bodyPr rtlCol="0" anchor="ctr"/>
      <a:lstStyle>
        <a:defPPr algn="ctr">
          <a:lnSpc>
            <a:spcPct val="114000"/>
          </a:lnSpc>
          <a:spcBef>
            <a:spcPts val="952"/>
          </a:spcBef>
          <a:defRPr sz="1800" dirty="0" err="1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888B8D"/>
          </a:solidFill>
          <a:headEnd type="none" w="med" len="med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l">
          <a:lnSpc>
            <a:spcPct val="114000"/>
          </a:lnSpc>
          <a:spcBef>
            <a:spcPts val="952"/>
          </a:spcBef>
          <a:defRPr sz="1800" dirty="0" err="1" smtClean="0"/>
        </a:defPPr>
      </a:lstStyle>
    </a:txDef>
  </a:objectDefaults>
  <a:extraClrSchemeLst/>
  <a:custClrLst>
    <a:custClr name="Volvo Grey One">
      <a:srgbClr val="E1DFDD"/>
    </a:custClr>
    <a:custClr name="Volvo Leaf One">
      <a:srgbClr val="C8E691"/>
    </a:custClr>
    <a:custClr name="Volvo Teal One">
      <a:srgbClr val="B8DED8"/>
    </a:custClr>
    <a:custClr name="Volvo Flow One">
      <a:srgbClr val="396976"/>
    </a:custClr>
    <a:custClr name="Volvo Dark Blue">
      <a:srgbClr val="202A44"/>
    </a:custClr>
    <a:custClr name=" ">
      <a:srgbClr val="FFFFFF"/>
    </a:custClr>
    <a:custClr name=" ">
      <a:srgbClr val="FFFFFF"/>
    </a:custClr>
    <a:custClr name=" ">
      <a:srgbClr val="FFFFFF"/>
    </a:custClr>
    <a:custClr name=" ">
      <a:srgbClr val="FFFFFF"/>
    </a:custClr>
    <a:custClr name=" ">
      <a:srgbClr val="FFFFFF"/>
    </a:custClr>
    <a:custClr name="Volvo Grey Two">
      <a:srgbClr val="A7A8A9"/>
    </a:custClr>
    <a:custClr name="Volvo Leaf Two">
      <a:srgbClr val="A8D46B"/>
    </a:custClr>
    <a:custClr name="Volvo Teal Two">
      <a:srgbClr val="8DC9BF"/>
    </a:custClr>
    <a:custClr name="Volvo Flow Two">
      <a:srgbClr val="678C96"/>
    </a:custClr>
    <a:custClr name="Volvo Black">
      <a:srgbClr val="000000"/>
    </a:custClr>
    <a:custClr name=" ">
      <a:srgbClr val="FFFFFF"/>
    </a:custClr>
    <a:custClr name=" ">
      <a:srgbClr val="FFFFFF"/>
    </a:custClr>
    <a:custClr name=" ">
      <a:srgbClr val="FFFFFF"/>
    </a:custClr>
    <a:custClr name=" ">
      <a:srgbClr val="FFFFFF"/>
    </a:custClr>
    <a:custClr name=" ">
      <a:srgbClr val="FFFFFF"/>
    </a:custClr>
    <a:custClr name="Volvo Grey Three">
      <a:srgbClr val="888B8D"/>
    </a:custClr>
    <a:custClr name="Volvo Leaf Three">
      <a:srgbClr val="8FC54E"/>
    </a:custClr>
    <a:custClr name="Volvo Teal Three">
      <a:srgbClr val="66B3A6"/>
    </a:custClr>
    <a:custClr name="Volvo Flow Three">
      <a:srgbClr val="96B0B6"/>
    </a:custClr>
    <a:custClr name="Volvo White">
      <a:srgbClr val="FFFFFF"/>
    </a:custClr>
    <a:custClr name=" ">
      <a:srgbClr val="FFFFFF"/>
    </a:custClr>
    <a:custClr name=" ">
      <a:srgbClr val="FFFFFF"/>
    </a:custClr>
    <a:custClr name=" ">
      <a:srgbClr val="FFFFFF"/>
    </a:custClr>
    <a:custClr name=" ">
      <a:srgbClr val="FFFFFF"/>
    </a:custClr>
    <a:custClr name=" ">
      <a:srgbClr val="FFFFFF"/>
    </a:custClr>
    <a:custClr name="Volvo Grey Four">
      <a:srgbClr val="53565A"/>
    </a:custClr>
    <a:custClr name="Volvo Leaf Four">
      <a:srgbClr val="78B833"/>
    </a:custClr>
    <a:custClr name="Volvo Teal Fours">
      <a:srgbClr val="50A294"/>
    </a:custClr>
    <a:custClr name="Volvo Flow Four">
      <a:srgbClr val="C3D2D6"/>
    </a:custClr>
  </a:custClrLst>
  <a:extLst>
    <a:ext uri="{05A4C25C-085E-4340-85A3-A5531E510DB2}">
      <thm15:themeFamily xmlns:thm15="http://schemas.microsoft.com/office/thememl/2012/main" name="Volvo Group_template_new_20210901.potx" id="{F5602CD0-50A1-4902-9886-89B4FDDA0C2B}" vid="{F0B3A50A-5579-4587-A220-FA12069062F6}"/>
    </a:ext>
  </a:extLst>
</a:theme>
</file>

<file path=ppt/theme/theme2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616161"/>
      </a:dk2>
      <a:lt2>
        <a:srgbClr val="9D9E9C"/>
      </a:lt2>
      <a:accent1>
        <a:srgbClr val="B1BCC8"/>
      </a:accent1>
      <a:accent2>
        <a:srgbClr val="627890"/>
      </a:accent2>
      <a:accent3>
        <a:srgbClr val="8FA8A0"/>
      </a:accent3>
      <a:accent4>
        <a:srgbClr val="C7D3D0"/>
      </a:accent4>
      <a:accent5>
        <a:srgbClr val="A65E6D"/>
      </a:accent5>
      <a:accent6>
        <a:srgbClr val="E5DAA2"/>
      </a:accent6>
      <a:hlink>
        <a:srgbClr val="627890"/>
      </a:hlink>
      <a:folHlink>
        <a:srgbClr val="7BA96B"/>
      </a:folHlink>
    </a:clrScheme>
    <a:fontScheme name="Office">
      <a:majorFont>
        <a:latin typeface="Volvo Novum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Volvo Novum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616161"/>
      </a:dk2>
      <a:lt2>
        <a:srgbClr val="9D9E9C"/>
      </a:lt2>
      <a:accent1>
        <a:srgbClr val="B1BCC8"/>
      </a:accent1>
      <a:accent2>
        <a:srgbClr val="627890"/>
      </a:accent2>
      <a:accent3>
        <a:srgbClr val="8FA8A0"/>
      </a:accent3>
      <a:accent4>
        <a:srgbClr val="C7D3D0"/>
      </a:accent4>
      <a:accent5>
        <a:srgbClr val="A65E6D"/>
      </a:accent5>
      <a:accent6>
        <a:srgbClr val="E5DAA2"/>
      </a:accent6>
      <a:hlink>
        <a:srgbClr val="627890"/>
      </a:hlink>
      <a:folHlink>
        <a:srgbClr val="7BA96B"/>
      </a:folHlink>
    </a:clrScheme>
    <a:fontScheme name="Office">
      <a:majorFont>
        <a:latin typeface="Volvo Novum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Volvo Novum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webextensions/_rels/taskpanes.xml.rels><?xml version="1.0" encoding="UTF-8" standalone="yes"?>
<Relationships xmlns="http://schemas.openxmlformats.org/package/2006/relationships"><Relationship Id="rId3" Type="http://schemas.microsoft.com/office/2011/relationships/webextension" Target="webextension3.xml"/><Relationship Id="rId2" Type="http://schemas.microsoft.com/office/2011/relationships/webextension" Target="webextension2.xml"/><Relationship Id="rId1" Type="http://schemas.microsoft.com/office/2011/relationships/webextension" Target="webextension1.xml"/><Relationship Id="rId4" Type="http://schemas.microsoft.com/office/2011/relationships/webextension" Target="webextension4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0">
    <wetp:webextensionref xmlns:r="http://schemas.openxmlformats.org/officeDocument/2006/relationships" r:id="rId1"/>
  </wetp:taskpane>
  <wetp:taskpane dockstate="right" visibility="0" width="525" row="0">
    <wetp:webextensionref xmlns:r="http://schemas.openxmlformats.org/officeDocument/2006/relationships" r:id="rId2"/>
  </wetp:taskpane>
  <wetp:taskpane dockstate="right" visibility="0" width="525" row="7">
    <wetp:webextensionref xmlns:r="http://schemas.openxmlformats.org/officeDocument/2006/relationships" r:id="rId3"/>
  </wetp:taskpane>
  <wetp:taskpane dockstate="right" visibility="0" width="350" row="8">
    <wetp:webextensionref xmlns:r="http://schemas.openxmlformats.org/officeDocument/2006/relationships" r:id="rId4"/>
  </wetp:taskpane>
</wetp:taskpanes>
</file>

<file path=ppt/webextensions/webextension1.xml><?xml version="1.0" encoding="utf-8"?>
<we:webextension xmlns:we="http://schemas.microsoft.com/office/webextensions/webextension/2010/11" id="{30304466-7E58-2F4B-A123-2EB94F3AD1E7}">
  <we:reference id="c7e20c89-4013-4d62-9115-29318e7d1c34" version="3.1.0.43" store="EXCatalog" storeType="EXCatalog"/>
  <we:alternateReferences/>
  <we:properties/>
  <we:bindings/>
  <we:snapshot xmlns:r="http://schemas.openxmlformats.org/officeDocument/2006/relationships"/>
</we:webextension>
</file>

<file path=ppt/webextensions/webextension2.xml><?xml version="1.0" encoding="utf-8"?>
<we:webextension xmlns:we="http://schemas.microsoft.com/office/webextensions/webextension/2010/11" id="{9B23F616-CC70-F74A-9DB5-448F7CA47BAF}">
  <we:reference id="wa104178141" version="4.0.0.8" store="en-GB" storeType="OMEX"/>
  <we:alternateReferences>
    <we:reference id="WA104178141" version="4.0.0.8" store="" storeType="OMEX"/>
  </we:alternateReferences>
  <we:properties/>
  <we:bindings/>
  <we:snapshot xmlns:r="http://schemas.openxmlformats.org/officeDocument/2006/relationships"/>
</we:webextension>
</file>

<file path=ppt/webextensions/webextension3.xml><?xml version="1.0" encoding="utf-8"?>
<we:webextension xmlns:we="http://schemas.microsoft.com/office/webextensions/webextension/2010/11" id="{32BD2EA2-93F5-4F77-A74D-BE9390B7782B}">
  <we:reference id="wa104178141" version="4.3.3.0" store="en-US" storeType="OMEX"/>
  <we:alternateReferences>
    <we:reference id="WA104178141" version="4.3.3.0" store="" storeType="OMEX"/>
  </we:alternateReferences>
  <we:properties/>
  <we:bindings/>
  <we:snapshot xmlns:r="http://schemas.openxmlformats.org/officeDocument/2006/relationships"/>
</we:webextension>
</file>

<file path=ppt/webextensions/webextension4.xml><?xml version="1.0" encoding="utf-8"?>
<we:webextension xmlns:we="http://schemas.microsoft.com/office/webextensions/webextension/2010/11" id="{8C338570-9B17-4C14-AA81-4CD88C2C5998}">
  <we:reference id="f12c312d-282a-4734-8843-05915fdfef0b" version="4.5.5.0" store="EXCatalog" storeType="EXCatalog"/>
  <we:alternateReferences/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Unit Collaboration Document" ma:contentTypeID="0x0101007A60771C5753A247A9E629B69FD0F51E09007C206951303DDE46B54386A9A0E2F2B8" ma:contentTypeVersion="15" ma:contentTypeDescription="Create a new document." ma:contentTypeScope="" ma:versionID="51ff8a840e5a182972fa3a4d3be2f446">
  <xsd:schema xmlns:xsd="http://www.w3.org/2001/XMLSchema" xmlns:xs="http://www.w3.org/2001/XMLSchema" xmlns:p="http://schemas.microsoft.com/office/2006/metadata/properties" xmlns:ns2="90cecfc6-560a-4a50-9ef5-e9b37653fe43" xmlns:ns3="9894f0c2-3f0a-4625-9635-da597940d8be" xmlns:ns4="2af3b793-b434-4d1f-abd1-55ce4b5242b1" targetNamespace="http://schemas.microsoft.com/office/2006/metadata/properties" ma:root="true" ma:fieldsID="6215b103a5ac740eb9a729589878e69d" ns2:_="" ns3:_="" ns4:_="">
    <xsd:import namespace="90cecfc6-560a-4a50-9ef5-e9b37653fe43"/>
    <xsd:import namespace="9894f0c2-3f0a-4625-9635-da597940d8be"/>
    <xsd:import namespace="2af3b793-b434-4d1f-abd1-55ce4b5242b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lcf76f155ced4ddcb4097134ff3c332f" minOccurs="0"/>
                <xsd:element ref="ns4:TaxCatchAll" minOccurs="0"/>
                <xsd:element ref="ns3:MediaServiceObjectDetectorVersion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cecfc6-560a-4a50-9ef5-e9b37653fe4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94f0c2-3f0a-4625-9635-da597940d8b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87bda035-400f-4ee0-8922-1075bdfe8bf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f3b793-b434-4d1f-abd1-55ce4b5242b1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537fcb3d-6c16-43cd-bd1d-3714b4ac7907}" ma:internalName="TaxCatchAll" ma:showField="CatchAllData" ma:web="90cecfc6-560a-4a50-9ef5-e9b37653fe4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af3b793-b434-4d1f-abd1-55ce4b5242b1" xsi:nil="true"/>
    <lcf76f155ced4ddcb4097134ff3c332f xmlns="9894f0c2-3f0a-4625-9635-da597940d8be">
      <Terms xmlns="http://schemas.microsoft.com/office/infopath/2007/PartnerControls"/>
    </lcf76f155ced4ddcb4097134ff3c332f>
    <SharedWithUsers xmlns="90cecfc6-560a-4a50-9ef5-e9b37653fe43">
      <UserInfo>
        <DisplayName>Martín Gabriel</DisplayName>
        <AccountId>45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F349B38E-FA84-4564-B83B-DA8B31B5EFD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0cecfc6-560a-4a50-9ef5-e9b37653fe43"/>
    <ds:schemaRef ds:uri="9894f0c2-3f0a-4625-9635-da597940d8be"/>
    <ds:schemaRef ds:uri="2af3b793-b434-4d1f-abd1-55ce4b5242b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4AB6EB8-7867-4E8A-B61A-0ED4F790F31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5F07672-F7E3-437A-8049-9101936DDDC0}">
  <ds:schemaRefs>
    <ds:schemaRef ds:uri="http://schemas.microsoft.com/office/2006/metadata/properties"/>
    <ds:schemaRef ds:uri="http://schemas.microsoft.com/office/infopath/2007/PartnerControls"/>
    <ds:schemaRef ds:uri="2af3b793-b434-4d1f-abd1-55ce4b5242b1"/>
    <ds:schemaRef ds:uri="9894f0c2-3f0a-4625-9635-da597940d8be"/>
    <ds:schemaRef ds:uri="90cecfc6-560a-4a50-9ef5-e9b37653fe4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Words>96</Words>
  <Application>Microsoft Office PowerPoint</Application>
  <PresentationFormat>Widescreen</PresentationFormat>
  <Paragraphs>52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Volvo Novum</vt:lpstr>
      <vt:lpstr>Volvo Novum Medium</vt:lpstr>
      <vt:lpstr>Arial</vt:lpstr>
      <vt:lpstr>Volvo Novum SemiLight</vt:lpstr>
      <vt:lpstr>Volvo Broad Pro</vt:lpstr>
      <vt:lpstr>Volvo Broad Pro Digital</vt:lpstr>
      <vt:lpstr>Volvo Template</vt:lpstr>
      <vt:lpstr>VFS Spain Organization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KICK OFF VFS SPAIN &amp; PORTUGAL</dc:title>
  <dc:creator/>
  <cp:lastModifiedBy>Cristina Carabias</cp:lastModifiedBy>
  <cp:revision>604</cp:revision>
  <dcterms:created xsi:type="dcterms:W3CDTF">2023-03-02T12:16:22Z</dcterms:created>
  <dcterms:modified xsi:type="dcterms:W3CDTF">2025-04-08T10:42:20Z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19540963-e559-4020-8a90-fe8a502c2801_Enabled">
    <vt:lpwstr>true</vt:lpwstr>
  </property>
  <property fmtid="{D5CDD505-2E9C-101B-9397-08002B2CF9AE}" pid="3" name="MSIP_Label_19540963-e559-4020-8a90-fe8a502c2801_SetDate">
    <vt:lpwstr>2023-03-02T12:16:56Z</vt:lpwstr>
  </property>
  <property fmtid="{D5CDD505-2E9C-101B-9397-08002B2CF9AE}" pid="4" name="MSIP_Label_19540963-e559-4020-8a90-fe8a502c2801_Method">
    <vt:lpwstr>Standard</vt:lpwstr>
  </property>
  <property fmtid="{D5CDD505-2E9C-101B-9397-08002B2CF9AE}" pid="5" name="MSIP_Label_19540963-e559-4020-8a90-fe8a502c2801_Name">
    <vt:lpwstr>19540963-e559-4020-8a90-fe8a502c2801</vt:lpwstr>
  </property>
  <property fmtid="{D5CDD505-2E9C-101B-9397-08002B2CF9AE}" pid="6" name="MSIP_Label_19540963-e559-4020-8a90-fe8a502c2801_SiteId">
    <vt:lpwstr>f25493ae-1c98-41d7-8a33-0be75f5fe603</vt:lpwstr>
  </property>
  <property fmtid="{D5CDD505-2E9C-101B-9397-08002B2CF9AE}" pid="7" name="MSIP_Label_19540963-e559-4020-8a90-fe8a502c2801_ActionId">
    <vt:lpwstr>1705ed34-6cd5-4e27-812f-1140ad2ff385</vt:lpwstr>
  </property>
  <property fmtid="{D5CDD505-2E9C-101B-9397-08002B2CF9AE}" pid="8" name="MSIP_Label_19540963-e559-4020-8a90-fe8a502c2801_ContentBits">
    <vt:lpwstr>0</vt:lpwstr>
  </property>
  <property fmtid="{D5CDD505-2E9C-101B-9397-08002B2CF9AE}" pid="9" name="ContentTypeId">
    <vt:lpwstr>0x0101007A60771C5753A247A9E629B69FD0F51E09007C206951303DDE46B54386A9A0E2F2B8</vt:lpwstr>
  </property>
  <property fmtid="{D5CDD505-2E9C-101B-9397-08002B2CF9AE}" pid="10" name="MediaServiceImageTags">
    <vt:lpwstr/>
  </property>
</Properties>
</file>